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3"/>
  </p:sldMasterIdLst>
  <p:notesMasterIdLst>
    <p:notesMasterId r:id="rId10"/>
  </p:notesMasterIdLst>
  <p:handoutMasterIdLst>
    <p:handoutMasterId r:id="rId11"/>
  </p:handoutMasterIdLst>
  <p:sldIdLst>
    <p:sldId id="258" r:id="rId4"/>
    <p:sldId id="874" r:id="rId5"/>
    <p:sldId id="842" r:id="rId6"/>
    <p:sldId id="840" r:id="rId7"/>
    <p:sldId id="799" r:id="rId8"/>
    <p:sldId id="833" r:id="rId9"/>
  </p:sldIdLst>
  <p:sldSz cx="12192000" cy="6858000"/>
  <p:notesSz cx="6858000" cy="9144000"/>
  <p:embeddedFontLst>
    <p:embeddedFont>
      <p:font typeface="DM Sans" pitchFamily="2" charset="77"/>
      <p:regular r:id="rId12"/>
      <p:bold r:id="rId13"/>
      <p:italic r:id="rId14"/>
      <p:boldItalic r:id="rId15"/>
    </p:embeddedFont>
    <p:embeddedFont>
      <p:font typeface="DM Sans 14pt" pitchFamily="2" charset="77"/>
      <p:regular r:id="rId16"/>
      <p:bold r:id="rId17"/>
      <p:italic r:id="rId18"/>
      <p:boldItalic r:id="rId19"/>
    </p:embeddedFont>
    <p:embeddedFont>
      <p:font typeface="DM Sans 14pt Medium" pitchFamily="2" charset="77"/>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488"/>
    <a:srgbClr val="B20000"/>
    <a:srgbClr val="003E3D"/>
    <a:srgbClr val="00BEBB"/>
    <a:srgbClr val="F6C5C6"/>
    <a:srgbClr val="9BEFEF"/>
    <a:srgbClr val="7E160D"/>
    <a:srgbClr val="E5F9F9"/>
    <a:srgbClr val="E6F8F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8" autoAdjust="0"/>
    <p:restoredTop sz="95893"/>
  </p:normalViewPr>
  <p:slideViewPr>
    <p:cSldViewPr snapToGrid="0">
      <p:cViewPr varScale="1">
        <p:scale>
          <a:sx n="115" d="100"/>
          <a:sy n="115" d="100"/>
        </p:scale>
        <p:origin x="472" y="200"/>
      </p:cViewPr>
      <p:guideLst/>
    </p:cSldViewPr>
  </p:slideViewPr>
  <p:notesTextViewPr>
    <p:cViewPr>
      <p:scale>
        <a:sx n="1" d="1"/>
        <a:sy n="1" d="1"/>
      </p:scale>
      <p:origin x="0" y="0"/>
    </p:cViewPr>
  </p:notesTextViewPr>
  <p:notesViewPr>
    <p:cSldViewPr snapToGrid="0">
      <p:cViewPr varScale="1">
        <p:scale>
          <a:sx n="118" d="100"/>
          <a:sy n="118" d="100"/>
        </p:scale>
        <p:origin x="395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Master" Target="slideMasters/slideMaster1.xml"/><Relationship Id="rId21"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09667024989978"/>
          <c:y val="5.7259311767819059E-2"/>
          <c:w val="0.3647422108657572"/>
          <c:h val="0.84250168365332079"/>
        </c:manualLayout>
      </c:layout>
      <c:barChart>
        <c:barDir val="bar"/>
        <c:grouping val="clustered"/>
        <c:varyColors val="0"/>
        <c:ser>
          <c:idx val="0"/>
          <c:order val="0"/>
          <c:tx>
            <c:strRef>
              <c:f>Sheet1!$B$1</c:f>
              <c:strCache>
                <c:ptCount val="1"/>
                <c:pt idx="0">
                  <c:v>Nov-23</c:v>
                </c:pt>
              </c:strCache>
            </c:strRef>
          </c:tx>
          <c:spPr>
            <a:solidFill>
              <a:schemeClr val="accent1"/>
            </a:solidFill>
            <a:ln w="92075" cap="rnd">
              <a:solidFill>
                <a:schemeClr val="lt1"/>
              </a:solidFill>
            </a:ln>
            <a:effectLst/>
          </c:spPr>
          <c:invertIfNegative val="0"/>
          <c:dPt>
            <c:idx val="0"/>
            <c:invertIfNegative val="0"/>
            <c:bubble3D val="0"/>
            <c:spPr>
              <a:solidFill>
                <a:srgbClr val="027F7C"/>
              </a:solidFill>
              <a:ln w="92075" cap="rnd">
                <a:solidFill>
                  <a:srgbClr val="027F7C"/>
                </a:solidFill>
              </a:ln>
              <a:effectLst/>
            </c:spPr>
            <c:extLst>
              <c:ext xmlns:c16="http://schemas.microsoft.com/office/drawing/2014/chart" uri="{C3380CC4-5D6E-409C-BE32-E72D297353CC}">
                <c16:uniqueId val="{00000001-80A5-4EDE-948B-C7BDA3C83107}"/>
              </c:ext>
            </c:extLst>
          </c:dPt>
          <c:dPt>
            <c:idx val="1"/>
            <c:invertIfNegative val="0"/>
            <c:bubble3D val="0"/>
            <c:spPr>
              <a:solidFill>
                <a:schemeClr val="accent3"/>
              </a:solidFill>
              <a:ln w="92075" cap="rnd">
                <a:solidFill>
                  <a:schemeClr val="accent3"/>
                </a:solidFill>
              </a:ln>
              <a:effectLst/>
            </c:spPr>
            <c:extLst>
              <c:ext xmlns:c16="http://schemas.microsoft.com/office/drawing/2014/chart" uri="{C3380CC4-5D6E-409C-BE32-E72D297353CC}">
                <c16:uniqueId val="{00000003-80A5-4EDE-948B-C7BDA3C83107}"/>
              </c:ext>
            </c:extLst>
          </c:dPt>
          <c:dPt>
            <c:idx val="2"/>
            <c:invertIfNegative val="0"/>
            <c:bubble3D val="0"/>
            <c:spPr>
              <a:solidFill>
                <a:schemeClr val="bg2">
                  <a:lumMod val="90000"/>
                </a:schemeClr>
              </a:solidFill>
              <a:ln w="92075" cap="rnd">
                <a:solidFill>
                  <a:schemeClr val="bg2">
                    <a:lumMod val="90000"/>
                  </a:schemeClr>
                </a:solidFill>
              </a:ln>
              <a:effectLst/>
            </c:spPr>
            <c:extLst>
              <c:ext xmlns:c16="http://schemas.microsoft.com/office/drawing/2014/chart" uri="{C3380CC4-5D6E-409C-BE32-E72D297353CC}">
                <c16:uniqueId val="{00000005-80A5-4EDE-948B-C7BDA3C83107}"/>
              </c:ext>
            </c:extLst>
          </c:dPt>
          <c:dPt>
            <c:idx val="3"/>
            <c:invertIfNegative val="0"/>
            <c:bubble3D val="0"/>
            <c:spPr>
              <a:solidFill>
                <a:schemeClr val="accent4"/>
              </a:solidFill>
              <a:ln w="92075" cap="rnd">
                <a:solidFill>
                  <a:schemeClr val="accent4"/>
                </a:solidFill>
              </a:ln>
              <a:effectLst/>
            </c:spPr>
            <c:extLst>
              <c:ext xmlns:c16="http://schemas.microsoft.com/office/drawing/2014/chart" uri="{C3380CC4-5D6E-409C-BE32-E72D297353CC}">
                <c16:uniqueId val="{00000007-80A5-4EDE-948B-C7BDA3C83107}"/>
              </c:ext>
            </c:extLst>
          </c:dPt>
          <c:dPt>
            <c:idx val="4"/>
            <c:invertIfNegative val="0"/>
            <c:bubble3D val="0"/>
            <c:spPr>
              <a:solidFill>
                <a:schemeClr val="accent6"/>
              </a:solidFill>
              <a:ln w="92075" cap="rnd">
                <a:solidFill>
                  <a:schemeClr val="accent6"/>
                </a:solidFill>
              </a:ln>
              <a:effectLst/>
            </c:spPr>
            <c:extLst>
              <c:ext xmlns:c16="http://schemas.microsoft.com/office/drawing/2014/chart" uri="{C3380CC4-5D6E-409C-BE32-E72D297353CC}">
                <c16:uniqueId val="{00000009-80A5-4EDE-948B-C7BDA3C83107}"/>
              </c:ext>
            </c:extLst>
          </c:dPt>
          <c:dPt>
            <c:idx val="5"/>
            <c:invertIfNegative val="0"/>
            <c:bubble3D val="0"/>
            <c:spPr>
              <a:solidFill>
                <a:schemeClr val="bg2">
                  <a:lumMod val="50000"/>
                </a:schemeClr>
              </a:solidFill>
              <a:ln w="92075" cap="rnd">
                <a:solidFill>
                  <a:schemeClr val="bg2">
                    <a:lumMod val="50000"/>
                  </a:schemeClr>
                </a:solidFill>
              </a:ln>
              <a:effectLst/>
            </c:spPr>
            <c:extLst>
              <c:ext xmlns:c16="http://schemas.microsoft.com/office/drawing/2014/chart" uri="{C3380CC4-5D6E-409C-BE32-E72D297353CC}">
                <c16:uniqueId val="{0000000B-5281-4CD1-AFC4-B8FF940E020D}"/>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Much better</c:v>
                </c:pt>
                <c:pt idx="1">
                  <c:v>Somewhat better</c:v>
                </c:pt>
                <c:pt idx="2">
                  <c:v>No different</c:v>
                </c:pt>
                <c:pt idx="3">
                  <c:v>Somewhat worse</c:v>
                </c:pt>
                <c:pt idx="4">
                  <c:v>Much worse</c:v>
                </c:pt>
                <c:pt idx="5">
                  <c:v>Unsure</c:v>
                </c:pt>
              </c:strCache>
            </c:strRef>
          </c:cat>
          <c:val>
            <c:numRef>
              <c:f>Sheet1!$B$2:$B$7</c:f>
              <c:numCache>
                <c:formatCode>0</c:formatCode>
                <c:ptCount val="6"/>
                <c:pt idx="0">
                  <c:v>5.1246478976879999</c:v>
                </c:pt>
                <c:pt idx="1">
                  <c:v>19.747354768760001</c:v>
                </c:pt>
                <c:pt idx="2">
                  <c:v>29.315881041899999</c:v>
                </c:pt>
                <c:pt idx="3">
                  <c:v>22.285420651500001</c:v>
                </c:pt>
                <c:pt idx="4">
                  <c:v>16.467198603789999</c:v>
                </c:pt>
                <c:pt idx="5">
                  <c:v>7.059497036372</c:v>
                </c:pt>
              </c:numCache>
            </c:numRef>
          </c:val>
          <c:extLst>
            <c:ext xmlns:c16="http://schemas.microsoft.com/office/drawing/2014/chart" uri="{C3380CC4-5D6E-409C-BE32-E72D297353CC}">
              <c16:uniqueId val="{0000000A-80A5-4EDE-948B-C7BDA3C83107}"/>
            </c:ext>
          </c:extLst>
        </c:ser>
        <c:dLbls>
          <c:showLegendKey val="0"/>
          <c:showVal val="0"/>
          <c:showCatName val="0"/>
          <c:showSerName val="0"/>
          <c:showPercent val="0"/>
          <c:showBubbleSize val="0"/>
        </c:dLbls>
        <c:gapWidth val="65"/>
        <c:axId val="1262400223"/>
        <c:axId val="1944343359"/>
      </c:barChart>
      <c:catAx>
        <c:axId val="1262400223"/>
        <c:scaling>
          <c:orientation val="maxMin"/>
        </c:scaling>
        <c:delete val="0"/>
        <c:axPos val="l"/>
        <c:numFmt formatCode="General" sourceLinked="1"/>
        <c:majorTickMark val="none"/>
        <c:minorTickMark val="none"/>
        <c:tickLblPos val="nextTo"/>
        <c:spPr>
          <a:noFill/>
          <a:ln w="25400" cap="sq" cmpd="sng" algn="ctr">
            <a:solidFill>
              <a:schemeClr val="tx1"/>
            </a:solidFill>
            <a:round/>
          </a:ln>
          <a:effectLst/>
        </c:spPr>
        <c:txPr>
          <a:bodyPr rot="-60000000" spcFirstLastPara="1" vertOverflow="ellipsis" vert="horz" wrap="square" anchor="ctr" anchorCtr="1"/>
          <a:lstStyle/>
          <a:p>
            <a:pPr algn="ctr">
              <a:defRPr sz="1600" b="0" i="0" u="none" strike="noStrike" kern="1200" baseline="0">
                <a:solidFill>
                  <a:schemeClr val="tx1"/>
                </a:solidFill>
                <a:latin typeface="DM Sans" pitchFamily="2" charset="0"/>
                <a:ea typeface="+mn-ea"/>
                <a:cs typeface="+mn-cs"/>
              </a:defRPr>
            </a:pPr>
            <a:endParaRPr lang="en-US"/>
          </a:p>
        </c:txPr>
        <c:crossAx val="1944343359"/>
        <c:crosses val="autoZero"/>
        <c:auto val="1"/>
        <c:lblAlgn val="ctr"/>
        <c:lblOffset val="100"/>
        <c:noMultiLvlLbl val="0"/>
      </c:catAx>
      <c:valAx>
        <c:axId val="1944343359"/>
        <c:scaling>
          <c:orientation val="minMax"/>
          <c:min val="0"/>
        </c:scaling>
        <c:delete val="1"/>
        <c:axPos val="t"/>
        <c:numFmt formatCode="0" sourceLinked="1"/>
        <c:majorTickMark val="none"/>
        <c:minorTickMark val="none"/>
        <c:tickLblPos val="nextTo"/>
        <c:crossAx val="1262400223"/>
        <c:crosses val="autoZero"/>
        <c:crossBetween val="between"/>
        <c:maj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DM Sans"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68783146483668"/>
          <c:y val="6.3871650367796143E-2"/>
          <c:w val="0.39563694168758673"/>
          <c:h val="0.83588942322085291"/>
        </c:manualLayout>
      </c:layout>
      <c:barChart>
        <c:barDir val="bar"/>
        <c:grouping val="clustered"/>
        <c:varyColors val="0"/>
        <c:ser>
          <c:idx val="0"/>
          <c:order val="0"/>
          <c:tx>
            <c:strRef>
              <c:f>Sheet1!$B$1</c:f>
              <c:strCache>
                <c:ptCount val="1"/>
                <c:pt idx="0">
                  <c:v>Jun-25</c:v>
                </c:pt>
              </c:strCache>
            </c:strRef>
          </c:tx>
          <c:spPr>
            <a:solidFill>
              <a:schemeClr val="accent1"/>
            </a:solidFill>
            <a:ln w="92075" cap="rnd">
              <a:solidFill>
                <a:schemeClr val="lt1"/>
              </a:solidFill>
            </a:ln>
            <a:effectLst/>
          </c:spPr>
          <c:invertIfNegative val="0"/>
          <c:dPt>
            <c:idx val="0"/>
            <c:invertIfNegative val="0"/>
            <c:bubble3D val="0"/>
            <c:spPr>
              <a:solidFill>
                <a:schemeClr val="accent2"/>
              </a:solidFill>
              <a:ln w="92075" cap="rnd">
                <a:solidFill>
                  <a:schemeClr val="accent2"/>
                </a:solidFill>
              </a:ln>
              <a:effectLst/>
            </c:spPr>
            <c:extLst>
              <c:ext xmlns:c16="http://schemas.microsoft.com/office/drawing/2014/chart" uri="{C3380CC4-5D6E-409C-BE32-E72D297353CC}">
                <c16:uniqueId val="{00000001-DAE3-43FD-9CB9-A663C4A1ABDF}"/>
              </c:ext>
            </c:extLst>
          </c:dPt>
          <c:dPt>
            <c:idx val="1"/>
            <c:invertIfNegative val="0"/>
            <c:bubble3D val="0"/>
            <c:spPr>
              <a:solidFill>
                <a:schemeClr val="bg2">
                  <a:lumMod val="90000"/>
                </a:schemeClr>
              </a:solidFill>
              <a:ln w="92075" cap="rnd">
                <a:solidFill>
                  <a:schemeClr val="bg2">
                    <a:lumMod val="90000"/>
                  </a:schemeClr>
                </a:solidFill>
              </a:ln>
              <a:effectLst/>
            </c:spPr>
            <c:extLst>
              <c:ext xmlns:c16="http://schemas.microsoft.com/office/drawing/2014/chart" uri="{C3380CC4-5D6E-409C-BE32-E72D297353CC}">
                <c16:uniqueId val="{00000003-DAE3-43FD-9CB9-A663C4A1ABDF}"/>
              </c:ext>
            </c:extLst>
          </c:dPt>
          <c:dPt>
            <c:idx val="2"/>
            <c:invertIfNegative val="0"/>
            <c:bubble3D val="0"/>
            <c:spPr>
              <a:solidFill>
                <a:schemeClr val="accent5"/>
              </a:solidFill>
              <a:ln w="92075" cap="rnd">
                <a:solidFill>
                  <a:schemeClr val="accent5"/>
                </a:solidFill>
              </a:ln>
              <a:effectLst/>
            </c:spPr>
            <c:extLst>
              <c:ext xmlns:c16="http://schemas.microsoft.com/office/drawing/2014/chart" uri="{C3380CC4-5D6E-409C-BE32-E72D297353CC}">
                <c16:uniqueId val="{00000005-DAE3-43FD-9CB9-A663C4A1ABDF}"/>
              </c:ext>
            </c:extLst>
          </c:dPt>
          <c:dPt>
            <c:idx val="3"/>
            <c:invertIfNegative val="0"/>
            <c:bubble3D val="0"/>
            <c:spPr>
              <a:solidFill>
                <a:schemeClr val="bg2">
                  <a:lumMod val="50000"/>
                </a:schemeClr>
              </a:solidFill>
              <a:ln w="92075" cap="rnd">
                <a:solidFill>
                  <a:schemeClr val="bg2">
                    <a:lumMod val="50000"/>
                  </a:schemeClr>
                </a:solidFill>
              </a:ln>
              <a:effectLst/>
            </c:spPr>
            <c:extLst>
              <c:ext xmlns:c16="http://schemas.microsoft.com/office/drawing/2014/chart" uri="{C3380CC4-5D6E-409C-BE32-E72D297353CC}">
                <c16:uniqueId val="{00000006-4671-45C2-8D27-F20F62E68072}"/>
              </c:ext>
            </c:extLst>
          </c:dPt>
          <c:dPt>
            <c:idx val="4"/>
            <c:invertIfNegative val="0"/>
            <c:bubble3D val="0"/>
            <c:spPr>
              <a:solidFill>
                <a:schemeClr val="bg2">
                  <a:lumMod val="25000"/>
                </a:schemeClr>
              </a:solidFill>
              <a:ln w="92075" cap="rnd">
                <a:solidFill>
                  <a:schemeClr val="bg2">
                    <a:lumMod val="25000"/>
                  </a:schemeClr>
                </a:solidFill>
              </a:ln>
              <a:effectLst/>
            </c:spPr>
            <c:extLst>
              <c:ext xmlns:c16="http://schemas.microsoft.com/office/drawing/2014/chart" uri="{C3380CC4-5D6E-409C-BE32-E72D297353CC}">
                <c16:uniqueId val="{00000007-4671-45C2-8D27-F20F62E68072}"/>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DM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Working people more</c:v>
                </c:pt>
                <c:pt idx="1">
                  <c:v>Both equally</c:v>
                </c:pt>
                <c:pt idx="2">
                  <c:v>Employers more</c:v>
                </c:pt>
                <c:pt idx="3">
                  <c:v>Neither</c:v>
                </c:pt>
                <c:pt idx="4">
                  <c:v>Unsure</c:v>
                </c:pt>
              </c:strCache>
            </c:strRef>
          </c:cat>
          <c:val>
            <c:numRef>
              <c:f>Sheet1!$B$2:$B$6</c:f>
              <c:numCache>
                <c:formatCode>0</c:formatCode>
                <c:ptCount val="5"/>
                <c:pt idx="0">
                  <c:v>10.56755175426</c:v>
                </c:pt>
                <c:pt idx="1">
                  <c:v>20.046512957499999</c:v>
                </c:pt>
                <c:pt idx="2">
                  <c:v>40.522388195250002</c:v>
                </c:pt>
                <c:pt idx="3">
                  <c:v>7.1051258302500004</c:v>
                </c:pt>
                <c:pt idx="4">
                  <c:v>21.758421262740001</c:v>
                </c:pt>
              </c:numCache>
            </c:numRef>
          </c:val>
          <c:extLst>
            <c:ext xmlns:c16="http://schemas.microsoft.com/office/drawing/2014/chart" uri="{C3380CC4-5D6E-409C-BE32-E72D297353CC}">
              <c16:uniqueId val="{00000006-DAE3-43FD-9CB9-A663C4A1ABDF}"/>
            </c:ext>
          </c:extLst>
        </c:ser>
        <c:dLbls>
          <c:showLegendKey val="0"/>
          <c:showVal val="0"/>
          <c:showCatName val="0"/>
          <c:showSerName val="0"/>
          <c:showPercent val="0"/>
          <c:showBubbleSize val="0"/>
        </c:dLbls>
        <c:gapWidth val="65"/>
        <c:axId val="1262400223"/>
        <c:axId val="1944343359"/>
      </c:barChart>
      <c:catAx>
        <c:axId val="1262400223"/>
        <c:scaling>
          <c:orientation val="maxMin"/>
        </c:scaling>
        <c:delete val="0"/>
        <c:axPos val="l"/>
        <c:numFmt formatCode="General" sourceLinked="1"/>
        <c:majorTickMark val="none"/>
        <c:minorTickMark val="none"/>
        <c:tickLblPos val="nextTo"/>
        <c:spPr>
          <a:noFill/>
          <a:ln w="25400" cap="sq" cmpd="sng" algn="ctr">
            <a:solidFill>
              <a:schemeClr val="tx1"/>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DM Sans" pitchFamily="2" charset="0"/>
                <a:ea typeface="+mn-ea"/>
                <a:cs typeface="+mn-cs"/>
              </a:defRPr>
            </a:pPr>
            <a:endParaRPr lang="en-US"/>
          </a:p>
        </c:txPr>
        <c:crossAx val="1944343359"/>
        <c:crosses val="autoZero"/>
        <c:auto val="1"/>
        <c:lblAlgn val="ctr"/>
        <c:lblOffset val="100"/>
        <c:noMultiLvlLbl val="0"/>
      </c:catAx>
      <c:valAx>
        <c:axId val="1944343359"/>
        <c:scaling>
          <c:orientation val="minMax"/>
          <c:min val="0"/>
        </c:scaling>
        <c:delete val="1"/>
        <c:axPos val="t"/>
        <c:numFmt formatCode="0" sourceLinked="1"/>
        <c:majorTickMark val="none"/>
        <c:minorTickMark val="none"/>
        <c:tickLblPos val="nextTo"/>
        <c:crossAx val="1262400223"/>
        <c:crosses val="autoZero"/>
        <c:crossBetween val="between"/>
        <c:maj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DM Sans"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59302164514791E-2"/>
          <c:y val="0.11268931825772663"/>
          <c:w val="0.3697223093018"/>
          <c:h val="0.66010273994890856"/>
        </c:manualLayout>
      </c:layout>
      <c:doughnutChart>
        <c:varyColors val="1"/>
        <c:ser>
          <c:idx val="0"/>
          <c:order val="0"/>
          <c:tx>
            <c:strRef>
              <c:f>Sheet1!$B$1</c:f>
              <c:strCache>
                <c:ptCount val="1"/>
                <c:pt idx="0">
                  <c:v>Nov-23</c:v>
                </c:pt>
              </c:strCache>
            </c:strRef>
          </c:tx>
          <c:spPr>
            <a:ln w="92075" cap="rnd">
              <a:noFill/>
            </a:ln>
          </c:spPr>
          <c:explosion val="2"/>
          <c:dPt>
            <c:idx val="0"/>
            <c:bubble3D val="0"/>
            <c:explosion val="0"/>
            <c:spPr>
              <a:solidFill>
                <a:schemeClr val="accent2"/>
              </a:solidFill>
              <a:ln w="92075" cap="rnd">
                <a:noFill/>
              </a:ln>
              <a:effectLst/>
            </c:spPr>
            <c:extLst>
              <c:ext xmlns:c16="http://schemas.microsoft.com/office/drawing/2014/chart" uri="{C3380CC4-5D6E-409C-BE32-E72D297353CC}">
                <c16:uniqueId val="{00000001-7A12-4728-9E8A-81721EE8DE5F}"/>
              </c:ext>
            </c:extLst>
          </c:dPt>
          <c:dPt>
            <c:idx val="1"/>
            <c:bubble3D val="0"/>
            <c:explosion val="0"/>
            <c:spPr>
              <a:solidFill>
                <a:schemeClr val="accent5"/>
              </a:solidFill>
              <a:ln w="92075" cap="rnd">
                <a:noFill/>
              </a:ln>
              <a:effectLst/>
            </c:spPr>
            <c:extLst>
              <c:ext xmlns:c16="http://schemas.microsoft.com/office/drawing/2014/chart" uri="{C3380CC4-5D6E-409C-BE32-E72D297353CC}">
                <c16:uniqueId val="{00000003-7A12-4728-9E8A-81721EE8DE5F}"/>
              </c:ext>
            </c:extLst>
          </c:dPt>
          <c:dPt>
            <c:idx val="2"/>
            <c:bubble3D val="0"/>
            <c:explosion val="0"/>
            <c:spPr>
              <a:solidFill>
                <a:schemeClr val="bg2">
                  <a:lumMod val="90000"/>
                </a:schemeClr>
              </a:solidFill>
              <a:ln w="92075" cap="rnd">
                <a:noFill/>
              </a:ln>
              <a:effectLst/>
            </c:spPr>
            <c:extLst>
              <c:ext xmlns:c16="http://schemas.microsoft.com/office/drawing/2014/chart" uri="{C3380CC4-5D6E-409C-BE32-E72D297353CC}">
                <c16:uniqueId val="{00000005-7A12-4728-9E8A-81721EE8DE5F}"/>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DM Sans"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They should receive the same as a typical working week</c:v>
                </c:pt>
                <c:pt idx="1">
                  <c:v>It is acceptable for them to receive less</c:v>
                </c:pt>
                <c:pt idx="2">
                  <c:v>Unsure</c:v>
                </c:pt>
              </c:strCache>
            </c:strRef>
          </c:cat>
          <c:val>
            <c:numRef>
              <c:f>Sheet1!$B$2:$B$4</c:f>
              <c:numCache>
                <c:formatCode>0</c:formatCode>
                <c:ptCount val="3"/>
                <c:pt idx="0">
                  <c:v>65.697108372429994</c:v>
                </c:pt>
                <c:pt idx="1">
                  <c:v>19.396996361140001</c:v>
                </c:pt>
                <c:pt idx="2">
                  <c:v>14.905895266430001</c:v>
                </c:pt>
              </c:numCache>
            </c:numRef>
          </c:val>
          <c:extLst>
            <c:ext xmlns:c16="http://schemas.microsoft.com/office/drawing/2014/chart" uri="{C3380CC4-5D6E-409C-BE32-E72D297353CC}">
              <c16:uniqueId val="{00000006-7A12-4728-9E8A-81721EE8DE5F}"/>
            </c:ext>
          </c:extLst>
        </c:ser>
        <c:dLbls>
          <c:showLegendKey val="0"/>
          <c:showVal val="0"/>
          <c:showCatName val="0"/>
          <c:showSerName val="0"/>
          <c:showPercent val="0"/>
          <c:showBubbleSize val="0"/>
          <c:showLeaderLines val="1"/>
        </c:dLbls>
        <c:firstSliceAng val="154"/>
        <c:holeSize val="50"/>
      </c:doughnutChart>
      <c:spPr>
        <a:noFill/>
        <a:ln>
          <a:noFill/>
        </a:ln>
        <a:effectLst/>
      </c:spPr>
    </c:plotArea>
    <c:legend>
      <c:legendPos val="b"/>
      <c:layout>
        <c:manualLayout>
          <c:xMode val="edge"/>
          <c:yMode val="edge"/>
          <c:x val="0.42405243243637319"/>
          <c:y val="0.16153934464168704"/>
          <c:w val="0.39686528100782259"/>
          <c:h val="0.679766404979084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DM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DM Sans"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84B60A-D138-5A0D-B6A1-48FB787A39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B5F82E-D95C-1192-230B-BA18AC4FE2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4946F9-B390-5549-A170-C0794563C038}" type="datetimeFigureOut">
              <a:rPr lang="en-US" smtClean="0"/>
              <a:t>5/12/26</a:t>
            </a:fld>
            <a:endParaRPr lang="en-US"/>
          </a:p>
        </p:txBody>
      </p:sp>
      <p:sp>
        <p:nvSpPr>
          <p:cNvPr id="4" name="Footer Placeholder 3">
            <a:extLst>
              <a:ext uri="{FF2B5EF4-FFF2-40B4-BE49-F238E27FC236}">
                <a16:creationId xmlns:a16="http://schemas.microsoft.com/office/drawing/2014/main" id="{C3A1D4C3-DE65-924F-A311-8FCFB2B11F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FBD5-666E-125D-D67E-C39A90C706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534DBF-4ED0-F242-9E08-223CE2440250}" type="slidenum">
              <a:rPr lang="en-US" smtClean="0"/>
              <a:t>‹#›</a:t>
            </a:fld>
            <a:endParaRPr lang="en-US"/>
          </a:p>
        </p:txBody>
      </p:sp>
    </p:spTree>
    <p:extLst>
      <p:ext uri="{BB962C8B-B14F-4D97-AF65-F5344CB8AC3E}">
        <p14:creationId xmlns:p14="http://schemas.microsoft.com/office/powerpoint/2010/main" val="19015780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77C0-D616-6942-A6DE-15CA13F07A41}" type="datetimeFigureOut">
              <a:rPr lang="en-US" smtClean="0"/>
              <a:t>5/12/26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38470-C823-E543-9E68-F0DBB5DFCC4B}" type="slidenum">
              <a:rPr lang="en-US" smtClean="0"/>
              <a:t>‹#›</a:t>
            </a:fld>
            <a:endParaRPr lang="en-US"/>
          </a:p>
        </p:txBody>
      </p:sp>
    </p:spTree>
    <p:extLst>
      <p:ext uri="{BB962C8B-B14F-4D97-AF65-F5344CB8AC3E}">
        <p14:creationId xmlns:p14="http://schemas.microsoft.com/office/powerpoint/2010/main" val="296512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38470-C823-E543-9E68-F0DBB5DFCC4B}" type="slidenum">
              <a:rPr lang="en-US" smtClean="0"/>
              <a:t>5</a:t>
            </a:fld>
            <a:endParaRPr lang="en-US"/>
          </a:p>
        </p:txBody>
      </p:sp>
    </p:spTree>
    <p:extLst>
      <p:ext uri="{BB962C8B-B14F-4D97-AF65-F5344CB8AC3E}">
        <p14:creationId xmlns:p14="http://schemas.microsoft.com/office/powerpoint/2010/main" val="1835116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03517A62-8C0C-FC97-152D-F0D41EB22691}"/>
              </a:ext>
            </a:extLst>
          </p:cNvPr>
          <p:cNvSpPr>
            <a:spLocks noGrp="1"/>
          </p:cNvSpPr>
          <p:nvPr>
            <p:ph type="body" sz="quarter" idx="22" hasCustomPrompt="1"/>
          </p:nvPr>
        </p:nvSpPr>
        <p:spPr>
          <a:xfrm>
            <a:off x="1114817" y="6474601"/>
            <a:ext cx="7308375" cy="184666"/>
          </a:xfrm>
          <a:prstGeom prst="rect">
            <a:avLst/>
          </a:prstGeom>
        </p:spPr>
        <p:txBody>
          <a:bodyPr/>
          <a:lstStyle>
            <a:lvl1pPr marL="0" indent="0">
              <a:lnSpc>
                <a:spcPct val="110000"/>
              </a:lnSpc>
              <a:spcBef>
                <a:spcPts val="0"/>
              </a:spcBef>
              <a:buNone/>
              <a:defRPr sz="1100" b="0" i="1">
                <a:latin typeface="DM Sans" pitchFamily="2" charset="77"/>
              </a:defRPr>
            </a:lvl1pPr>
          </a:lstStyle>
          <a:p>
            <a:pPr lvl="0"/>
            <a:r>
              <a:rPr lang="en-US" dirty="0"/>
              <a:t>Footer</a:t>
            </a:r>
            <a:endParaRPr lang="en-AU" dirty="0"/>
          </a:p>
        </p:txBody>
      </p:sp>
      <p:sp>
        <p:nvSpPr>
          <p:cNvPr id="9" name="Title 1">
            <a:extLst>
              <a:ext uri="{FF2B5EF4-FFF2-40B4-BE49-F238E27FC236}">
                <a16:creationId xmlns:a16="http://schemas.microsoft.com/office/drawing/2014/main" id="{779C9BAE-F1AB-3821-AC88-D22BB35FD39D}"/>
              </a:ext>
            </a:extLst>
          </p:cNvPr>
          <p:cNvSpPr>
            <a:spLocks noGrp="1"/>
          </p:cNvSpPr>
          <p:nvPr>
            <p:ph type="title" hasCustomPrompt="1"/>
          </p:nvPr>
        </p:nvSpPr>
        <p:spPr>
          <a:xfrm>
            <a:off x="307975" y="291066"/>
            <a:ext cx="11571288" cy="833791"/>
          </a:xfrm>
        </p:spPr>
        <p:txBody>
          <a:bodyPr>
            <a:normAutofit/>
          </a:bodyPr>
          <a:lstStyle>
            <a:lvl1pPr>
              <a:defRPr sz="3200" b="0" i="0">
                <a:solidFill>
                  <a:srgbClr val="980000"/>
                </a:solidFill>
                <a:latin typeface="+mj-lt"/>
              </a:defRPr>
            </a:lvl1pPr>
          </a:lstStyle>
          <a:p>
            <a:r>
              <a:rPr lang="en-US" dirty="0"/>
              <a:t>Click to add slide title</a:t>
            </a:r>
            <a:endParaRPr lang="en-AU" dirty="0"/>
          </a:p>
        </p:txBody>
      </p:sp>
      <p:sp>
        <p:nvSpPr>
          <p:cNvPr id="11" name="Text Placeholder 5">
            <a:extLst>
              <a:ext uri="{FF2B5EF4-FFF2-40B4-BE49-F238E27FC236}">
                <a16:creationId xmlns:a16="http://schemas.microsoft.com/office/drawing/2014/main" id="{74C991B3-DB49-4DC0-908F-FFB54C5964F5}"/>
              </a:ext>
            </a:extLst>
          </p:cNvPr>
          <p:cNvSpPr>
            <a:spLocks noGrp="1"/>
          </p:cNvSpPr>
          <p:nvPr>
            <p:ph type="body" sz="quarter" idx="21" hasCustomPrompt="1"/>
          </p:nvPr>
        </p:nvSpPr>
        <p:spPr>
          <a:xfrm>
            <a:off x="307975" y="1242909"/>
            <a:ext cx="11571288" cy="465912"/>
          </a:xfrm>
          <a:prstGeom prst="rect">
            <a:avLst/>
          </a:prstGeom>
        </p:spPr>
        <p:txBody>
          <a:bodyPr/>
          <a:lstStyle>
            <a:lvl1pPr marL="0" indent="0">
              <a:lnSpc>
                <a:spcPct val="110000"/>
              </a:lnSpc>
              <a:spcBef>
                <a:spcPts val="0"/>
              </a:spcBef>
              <a:buNone/>
              <a:defRPr sz="1800" b="0" i="0">
                <a:latin typeface="+mj-lt"/>
              </a:defRPr>
            </a:lvl1pPr>
          </a:lstStyle>
          <a:p>
            <a:pPr lvl="0"/>
            <a:r>
              <a:rPr lang="en-US" dirty="0"/>
              <a:t>Click to add sub-title</a:t>
            </a:r>
            <a:endParaRPr lang="en-AU" dirty="0"/>
          </a:p>
        </p:txBody>
      </p:sp>
      <p:sp>
        <p:nvSpPr>
          <p:cNvPr id="2" name="Text Placeholder 5">
            <a:extLst>
              <a:ext uri="{FF2B5EF4-FFF2-40B4-BE49-F238E27FC236}">
                <a16:creationId xmlns:a16="http://schemas.microsoft.com/office/drawing/2014/main" id="{EE7778A0-11E7-5EA7-3946-47E365ACFC00}"/>
              </a:ext>
            </a:extLst>
          </p:cNvPr>
          <p:cNvSpPr>
            <a:spLocks noGrp="1"/>
          </p:cNvSpPr>
          <p:nvPr>
            <p:ph type="body" sz="quarter" idx="23" hasCustomPrompt="1"/>
          </p:nvPr>
        </p:nvSpPr>
        <p:spPr>
          <a:xfrm>
            <a:off x="6984619" y="2282276"/>
            <a:ext cx="4399661" cy="3190407"/>
          </a:xfrm>
          <a:prstGeom prst="rect">
            <a:avLst/>
          </a:prstGeom>
        </p:spPr>
        <p:txBody>
          <a:bodyPr/>
          <a:lstStyle>
            <a:lvl1pPr marL="0" indent="0">
              <a:lnSpc>
                <a:spcPct val="110000"/>
              </a:lnSpc>
              <a:spcBef>
                <a:spcPts val="0"/>
              </a:spcBef>
              <a:buNone/>
              <a:defRPr sz="1400" b="0" i="0">
                <a:latin typeface="+mj-lt"/>
              </a:defRPr>
            </a:lvl1pPr>
          </a:lstStyle>
          <a:p>
            <a:pPr lvl="0"/>
            <a:r>
              <a:rPr lang="en-US" dirty="0"/>
              <a:t>Click to edit sidebar</a:t>
            </a:r>
            <a:endParaRPr lang="en-AU" dirty="0"/>
          </a:p>
        </p:txBody>
      </p:sp>
    </p:spTree>
    <p:extLst>
      <p:ext uri="{BB962C8B-B14F-4D97-AF65-F5344CB8AC3E}">
        <p14:creationId xmlns:p14="http://schemas.microsoft.com/office/powerpoint/2010/main" val="30454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28D1F4-6153-DDEB-E710-C31DB712BDD1}"/>
              </a:ext>
            </a:extLst>
          </p:cNvPr>
          <p:cNvSpPr/>
          <p:nvPr userDrawn="1"/>
        </p:nvSpPr>
        <p:spPr>
          <a:xfrm>
            <a:off x="0" y="0"/>
            <a:ext cx="339943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DM Sans 14pt Medium" pitchFamily="2" charset="77"/>
            </a:endParaRPr>
          </a:p>
        </p:txBody>
      </p:sp>
      <p:sp>
        <p:nvSpPr>
          <p:cNvPr id="9" name="Title 1">
            <a:extLst>
              <a:ext uri="{FF2B5EF4-FFF2-40B4-BE49-F238E27FC236}">
                <a16:creationId xmlns:a16="http://schemas.microsoft.com/office/drawing/2014/main" id="{779C9BAE-F1AB-3821-AC88-D22BB35FD39D}"/>
              </a:ext>
            </a:extLst>
          </p:cNvPr>
          <p:cNvSpPr>
            <a:spLocks noGrp="1"/>
          </p:cNvSpPr>
          <p:nvPr>
            <p:ph type="title" hasCustomPrompt="1"/>
          </p:nvPr>
        </p:nvSpPr>
        <p:spPr>
          <a:xfrm>
            <a:off x="3788229" y="291066"/>
            <a:ext cx="8091034" cy="833791"/>
          </a:xfrm>
        </p:spPr>
        <p:txBody>
          <a:bodyPr>
            <a:normAutofit/>
          </a:bodyPr>
          <a:lstStyle>
            <a:lvl1pPr>
              <a:defRPr sz="3200" b="0" i="0">
                <a:solidFill>
                  <a:srgbClr val="980000"/>
                </a:solidFill>
                <a:latin typeface="DM Sans 14pt Medium" pitchFamily="2" charset="77"/>
              </a:defRPr>
            </a:lvl1pPr>
          </a:lstStyle>
          <a:p>
            <a:r>
              <a:rPr lang="en-US" dirty="0"/>
              <a:t>Click to add slide title</a:t>
            </a:r>
            <a:endParaRPr lang="en-AU" dirty="0"/>
          </a:p>
        </p:txBody>
      </p:sp>
      <p:sp>
        <p:nvSpPr>
          <p:cNvPr id="11" name="Text Placeholder 5">
            <a:extLst>
              <a:ext uri="{FF2B5EF4-FFF2-40B4-BE49-F238E27FC236}">
                <a16:creationId xmlns:a16="http://schemas.microsoft.com/office/drawing/2014/main" id="{74C991B3-DB49-4DC0-908F-FFB54C5964F5}"/>
              </a:ext>
            </a:extLst>
          </p:cNvPr>
          <p:cNvSpPr>
            <a:spLocks noGrp="1"/>
          </p:cNvSpPr>
          <p:nvPr>
            <p:ph type="body" sz="quarter" idx="21" hasCustomPrompt="1"/>
          </p:nvPr>
        </p:nvSpPr>
        <p:spPr>
          <a:xfrm>
            <a:off x="3788229" y="1242909"/>
            <a:ext cx="6368142" cy="465912"/>
          </a:xfrm>
          <a:prstGeom prst="rect">
            <a:avLst/>
          </a:prstGeom>
        </p:spPr>
        <p:txBody>
          <a:bodyPr/>
          <a:lstStyle>
            <a:lvl1pPr marL="0" indent="0">
              <a:lnSpc>
                <a:spcPct val="110000"/>
              </a:lnSpc>
              <a:spcBef>
                <a:spcPts val="0"/>
              </a:spcBef>
              <a:buNone/>
              <a:defRPr sz="1800" b="0" i="0">
                <a:latin typeface="DM Sans 14pt Medium" pitchFamily="2" charset="77"/>
              </a:defRPr>
            </a:lvl1pPr>
          </a:lstStyle>
          <a:p>
            <a:pPr lvl="0"/>
            <a:r>
              <a:rPr lang="en-US" dirty="0"/>
              <a:t>Click to add sub-title</a:t>
            </a:r>
            <a:endParaRPr lang="en-AU" dirty="0"/>
          </a:p>
        </p:txBody>
      </p:sp>
      <p:sp>
        <p:nvSpPr>
          <p:cNvPr id="2" name="Text Placeholder 5">
            <a:extLst>
              <a:ext uri="{FF2B5EF4-FFF2-40B4-BE49-F238E27FC236}">
                <a16:creationId xmlns:a16="http://schemas.microsoft.com/office/drawing/2014/main" id="{5B94A5B4-730E-467F-D600-C9A63094CB12}"/>
              </a:ext>
            </a:extLst>
          </p:cNvPr>
          <p:cNvSpPr>
            <a:spLocks noGrp="1"/>
          </p:cNvSpPr>
          <p:nvPr>
            <p:ph type="body" sz="quarter" idx="22" hasCustomPrompt="1"/>
          </p:nvPr>
        </p:nvSpPr>
        <p:spPr>
          <a:xfrm>
            <a:off x="4494833" y="6490930"/>
            <a:ext cx="7308375" cy="184666"/>
          </a:xfrm>
          <a:prstGeom prst="rect">
            <a:avLst/>
          </a:prstGeom>
        </p:spPr>
        <p:txBody>
          <a:bodyPr/>
          <a:lstStyle>
            <a:lvl1pPr marL="0" indent="0">
              <a:lnSpc>
                <a:spcPct val="110000"/>
              </a:lnSpc>
              <a:spcBef>
                <a:spcPts val="0"/>
              </a:spcBef>
              <a:buNone/>
              <a:defRPr sz="600" b="0" i="0">
                <a:latin typeface="DM Sans 14pt Medium" pitchFamily="2" charset="77"/>
              </a:defRPr>
            </a:lvl1pPr>
          </a:lstStyle>
          <a:p>
            <a:pPr lvl="0"/>
            <a:r>
              <a:rPr lang="en-US" dirty="0"/>
              <a:t>Footer</a:t>
            </a:r>
            <a:endParaRPr lang="en-AU"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2433E13-D14E-DA5F-C23A-8EEA81D2AE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5177" y="6257221"/>
            <a:ext cx="782355" cy="369388"/>
          </a:xfrm>
          <a:prstGeom prst="rect">
            <a:avLst/>
          </a:prstGeom>
        </p:spPr>
      </p:pic>
      <p:sp>
        <p:nvSpPr>
          <p:cNvPr id="5" name="Picture Placeholder 2">
            <a:extLst>
              <a:ext uri="{FF2B5EF4-FFF2-40B4-BE49-F238E27FC236}">
                <a16:creationId xmlns:a16="http://schemas.microsoft.com/office/drawing/2014/main" id="{C5CD4C6B-D54F-D7D4-F444-28D0D64080D1}"/>
              </a:ext>
            </a:extLst>
          </p:cNvPr>
          <p:cNvSpPr>
            <a:spLocks noGrp="1"/>
          </p:cNvSpPr>
          <p:nvPr>
            <p:ph type="pic" idx="1"/>
          </p:nvPr>
        </p:nvSpPr>
        <p:spPr>
          <a:xfrm>
            <a:off x="0" y="0"/>
            <a:ext cx="3399437" cy="6858000"/>
          </a:xfrm>
          <a:prstGeom prst="rect">
            <a:avLst/>
          </a:prstGeom>
        </p:spPr>
        <p:txBody>
          <a:bodyPr/>
          <a:lstStyle>
            <a:lvl1pPr marL="0" indent="0">
              <a:buNone/>
              <a:defRPr sz="3200" b="0" i="0">
                <a:latin typeface="DM Sans 14pt Medium"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8" name="Text Placeholder 3">
            <a:extLst>
              <a:ext uri="{FF2B5EF4-FFF2-40B4-BE49-F238E27FC236}">
                <a16:creationId xmlns:a16="http://schemas.microsoft.com/office/drawing/2014/main" id="{2E5189BA-551C-831E-B7E1-277854AA7129}"/>
              </a:ext>
            </a:extLst>
          </p:cNvPr>
          <p:cNvSpPr>
            <a:spLocks noGrp="1"/>
          </p:cNvSpPr>
          <p:nvPr>
            <p:ph type="body" sz="half" idx="2"/>
          </p:nvPr>
        </p:nvSpPr>
        <p:spPr>
          <a:xfrm>
            <a:off x="3788229" y="1826873"/>
            <a:ext cx="6368142" cy="3811588"/>
          </a:xfrm>
          <a:prstGeom prst="rect">
            <a:avLst/>
          </a:prstGeom>
        </p:spPr>
        <p:txBody>
          <a:bodyPr/>
          <a:lstStyle>
            <a:lvl1pPr marL="285750" indent="-285750">
              <a:lnSpc>
                <a:spcPct val="110000"/>
              </a:lnSpc>
              <a:spcBef>
                <a:spcPts val="0"/>
              </a:spcBef>
              <a:spcAft>
                <a:spcPts val="1200"/>
              </a:spcAft>
              <a:buClr>
                <a:srgbClr val="00BDBB"/>
              </a:buClr>
              <a:buFont typeface="Arial" panose="020B0604020202020204" pitchFamily="34" charset="0"/>
              <a:buChar char="•"/>
              <a:defRPr sz="1600" b="0" i="0">
                <a:latin typeface="DM Sans 14p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9675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79C9BAE-F1AB-3821-AC88-D22BB35FD39D}"/>
              </a:ext>
            </a:extLst>
          </p:cNvPr>
          <p:cNvSpPr>
            <a:spLocks noGrp="1"/>
          </p:cNvSpPr>
          <p:nvPr>
            <p:ph type="title" hasCustomPrompt="1"/>
          </p:nvPr>
        </p:nvSpPr>
        <p:spPr>
          <a:xfrm>
            <a:off x="307975" y="291066"/>
            <a:ext cx="11571288" cy="833791"/>
          </a:xfrm>
        </p:spPr>
        <p:txBody>
          <a:bodyPr>
            <a:normAutofit/>
          </a:bodyPr>
          <a:lstStyle>
            <a:lvl1pPr>
              <a:defRPr sz="3200" b="0" i="0">
                <a:solidFill>
                  <a:srgbClr val="980000"/>
                </a:solidFill>
                <a:latin typeface="+mj-lt"/>
              </a:defRPr>
            </a:lvl1pPr>
          </a:lstStyle>
          <a:p>
            <a:r>
              <a:rPr lang="en-US" dirty="0"/>
              <a:t>Click to add slide title</a:t>
            </a:r>
            <a:endParaRPr lang="en-AU" dirty="0"/>
          </a:p>
        </p:txBody>
      </p:sp>
      <p:sp>
        <p:nvSpPr>
          <p:cNvPr id="11" name="Text Placeholder 5">
            <a:extLst>
              <a:ext uri="{FF2B5EF4-FFF2-40B4-BE49-F238E27FC236}">
                <a16:creationId xmlns:a16="http://schemas.microsoft.com/office/drawing/2014/main" id="{74C991B3-DB49-4DC0-908F-FFB54C5964F5}"/>
              </a:ext>
            </a:extLst>
          </p:cNvPr>
          <p:cNvSpPr>
            <a:spLocks noGrp="1"/>
          </p:cNvSpPr>
          <p:nvPr>
            <p:ph type="body" sz="quarter" idx="21" hasCustomPrompt="1"/>
          </p:nvPr>
        </p:nvSpPr>
        <p:spPr>
          <a:xfrm>
            <a:off x="307975" y="1242909"/>
            <a:ext cx="11571288" cy="465912"/>
          </a:xfrm>
          <a:prstGeom prst="rect">
            <a:avLst/>
          </a:prstGeom>
        </p:spPr>
        <p:txBody>
          <a:bodyPr/>
          <a:lstStyle>
            <a:lvl1pPr marL="0" indent="0">
              <a:lnSpc>
                <a:spcPct val="110000"/>
              </a:lnSpc>
              <a:spcBef>
                <a:spcPts val="0"/>
              </a:spcBef>
              <a:buNone/>
              <a:defRPr sz="1800" b="0" i="0">
                <a:latin typeface="+mj-lt"/>
              </a:defRPr>
            </a:lvl1pPr>
          </a:lstStyle>
          <a:p>
            <a:pPr lvl="0"/>
            <a:r>
              <a:rPr lang="en-US" dirty="0"/>
              <a:t>Click to add sub-title</a:t>
            </a:r>
            <a:endParaRPr lang="en-AU" dirty="0"/>
          </a:p>
        </p:txBody>
      </p:sp>
      <p:sp>
        <p:nvSpPr>
          <p:cNvPr id="2" name="Text Placeholder 5">
            <a:extLst>
              <a:ext uri="{FF2B5EF4-FFF2-40B4-BE49-F238E27FC236}">
                <a16:creationId xmlns:a16="http://schemas.microsoft.com/office/drawing/2014/main" id="{5B94A5B4-730E-467F-D600-C9A63094CB12}"/>
              </a:ext>
            </a:extLst>
          </p:cNvPr>
          <p:cNvSpPr>
            <a:spLocks noGrp="1"/>
          </p:cNvSpPr>
          <p:nvPr>
            <p:ph type="body" sz="quarter" idx="22" hasCustomPrompt="1"/>
          </p:nvPr>
        </p:nvSpPr>
        <p:spPr>
          <a:xfrm>
            <a:off x="1114817" y="6474601"/>
            <a:ext cx="7308375" cy="184666"/>
          </a:xfrm>
          <a:prstGeom prst="rect">
            <a:avLst/>
          </a:prstGeom>
        </p:spPr>
        <p:txBody>
          <a:bodyPr/>
          <a:lstStyle>
            <a:lvl1pPr>
              <a:defRPr lang="en-AU" sz="1100" b="0" i="1" dirty="0">
                <a:latin typeface="DM Sans" pitchFamily="2" charset="77"/>
              </a:defRPr>
            </a:lvl1pPr>
          </a:lstStyle>
          <a:p>
            <a:pPr marL="0" lvl="0" indent="0">
              <a:lnSpc>
                <a:spcPct val="110000"/>
              </a:lnSpc>
              <a:spcBef>
                <a:spcPts val="0"/>
              </a:spcBef>
              <a:buNone/>
            </a:pPr>
            <a:r>
              <a:rPr lang="en-US" dirty="0"/>
              <a:t>Footer</a:t>
            </a:r>
            <a:endParaRPr lang="en-AU" dirty="0"/>
          </a:p>
        </p:txBody>
      </p:sp>
      <p:sp>
        <p:nvSpPr>
          <p:cNvPr id="3" name="Text Placeholder 3">
            <a:extLst>
              <a:ext uri="{FF2B5EF4-FFF2-40B4-BE49-F238E27FC236}">
                <a16:creationId xmlns:a16="http://schemas.microsoft.com/office/drawing/2014/main" id="{C05A28D2-32E5-A1E8-866C-416FE3E4FA3C}"/>
              </a:ext>
            </a:extLst>
          </p:cNvPr>
          <p:cNvSpPr>
            <a:spLocks noGrp="1"/>
          </p:cNvSpPr>
          <p:nvPr>
            <p:ph type="body" sz="half" idx="2"/>
          </p:nvPr>
        </p:nvSpPr>
        <p:spPr>
          <a:xfrm>
            <a:off x="307975" y="1893935"/>
            <a:ext cx="5488141" cy="3811588"/>
          </a:xfrm>
          <a:prstGeom prst="rect">
            <a:avLst/>
          </a:prstGeom>
        </p:spPr>
        <p:txBody>
          <a:bodyPr/>
          <a:lstStyle>
            <a:lvl1pPr marL="285750" indent="-285750">
              <a:lnSpc>
                <a:spcPct val="110000"/>
              </a:lnSpc>
              <a:spcBef>
                <a:spcPts val="0"/>
              </a:spcBef>
              <a:spcAft>
                <a:spcPts val="1200"/>
              </a:spcAft>
              <a:buClr>
                <a:srgbClr val="00BDBB"/>
              </a:buClr>
              <a:buFont typeface="Arial" panose="020B0604020202020204" pitchFamily="34" charset="0"/>
              <a:buChar char="•"/>
              <a:defRPr sz="1600" b="0" i="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a:extLst>
              <a:ext uri="{FF2B5EF4-FFF2-40B4-BE49-F238E27FC236}">
                <a16:creationId xmlns:a16="http://schemas.microsoft.com/office/drawing/2014/main" id="{7E1B91A7-69C8-DFB6-0897-4B6BE3810DA8}"/>
              </a:ext>
            </a:extLst>
          </p:cNvPr>
          <p:cNvSpPr>
            <a:spLocks noGrp="1"/>
          </p:cNvSpPr>
          <p:nvPr>
            <p:ph type="body" sz="half" idx="23"/>
          </p:nvPr>
        </p:nvSpPr>
        <p:spPr>
          <a:xfrm>
            <a:off x="6093619" y="1893935"/>
            <a:ext cx="5488141" cy="3811588"/>
          </a:xfrm>
          <a:prstGeom prst="rect">
            <a:avLst/>
          </a:prstGeom>
        </p:spPr>
        <p:txBody>
          <a:bodyPr/>
          <a:lstStyle>
            <a:lvl1pPr marL="285750" indent="-285750">
              <a:lnSpc>
                <a:spcPct val="110000"/>
              </a:lnSpc>
              <a:spcBef>
                <a:spcPts val="0"/>
              </a:spcBef>
              <a:spcAft>
                <a:spcPts val="1200"/>
              </a:spcAft>
              <a:buClr>
                <a:srgbClr val="00BDBB"/>
              </a:buClr>
              <a:buFont typeface="Arial" panose="020B0604020202020204" pitchFamily="34" charset="0"/>
              <a:buChar char="•"/>
              <a:defRPr sz="1600" b="0" i="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4324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79C9BAE-F1AB-3821-AC88-D22BB35FD39D}"/>
              </a:ext>
            </a:extLst>
          </p:cNvPr>
          <p:cNvSpPr>
            <a:spLocks noGrp="1"/>
          </p:cNvSpPr>
          <p:nvPr>
            <p:ph type="title" hasCustomPrompt="1"/>
          </p:nvPr>
        </p:nvSpPr>
        <p:spPr>
          <a:xfrm>
            <a:off x="307975" y="291066"/>
            <a:ext cx="11571288" cy="833791"/>
          </a:xfrm>
        </p:spPr>
        <p:txBody>
          <a:bodyPr>
            <a:normAutofit/>
          </a:bodyPr>
          <a:lstStyle>
            <a:lvl1pPr>
              <a:defRPr sz="3200" b="0" i="0">
                <a:solidFill>
                  <a:srgbClr val="980000"/>
                </a:solidFill>
                <a:latin typeface="+mj-lt"/>
              </a:defRPr>
            </a:lvl1pPr>
          </a:lstStyle>
          <a:p>
            <a:r>
              <a:rPr lang="en-US" dirty="0"/>
              <a:t>Click to add slide title</a:t>
            </a:r>
            <a:endParaRPr lang="en-AU" dirty="0"/>
          </a:p>
        </p:txBody>
      </p:sp>
      <p:sp>
        <p:nvSpPr>
          <p:cNvPr id="11" name="Text Placeholder 5">
            <a:extLst>
              <a:ext uri="{FF2B5EF4-FFF2-40B4-BE49-F238E27FC236}">
                <a16:creationId xmlns:a16="http://schemas.microsoft.com/office/drawing/2014/main" id="{74C991B3-DB49-4DC0-908F-FFB54C5964F5}"/>
              </a:ext>
            </a:extLst>
          </p:cNvPr>
          <p:cNvSpPr>
            <a:spLocks noGrp="1"/>
          </p:cNvSpPr>
          <p:nvPr>
            <p:ph type="body" sz="quarter" idx="21" hasCustomPrompt="1"/>
          </p:nvPr>
        </p:nvSpPr>
        <p:spPr>
          <a:xfrm>
            <a:off x="307975" y="1242909"/>
            <a:ext cx="11571288" cy="465912"/>
          </a:xfrm>
          <a:prstGeom prst="rect">
            <a:avLst/>
          </a:prstGeom>
        </p:spPr>
        <p:txBody>
          <a:bodyPr/>
          <a:lstStyle>
            <a:lvl1pPr marL="0" indent="0">
              <a:lnSpc>
                <a:spcPct val="110000"/>
              </a:lnSpc>
              <a:spcBef>
                <a:spcPts val="0"/>
              </a:spcBef>
              <a:buNone/>
              <a:defRPr sz="1800" b="0" i="0">
                <a:latin typeface="+mn-lt"/>
              </a:defRPr>
            </a:lvl1pPr>
          </a:lstStyle>
          <a:p>
            <a:pPr lvl="0"/>
            <a:r>
              <a:rPr lang="en-US" dirty="0"/>
              <a:t>Click to add sub-title</a:t>
            </a:r>
            <a:endParaRPr lang="en-AU" dirty="0"/>
          </a:p>
        </p:txBody>
      </p:sp>
      <p:sp>
        <p:nvSpPr>
          <p:cNvPr id="2" name="Text Placeholder 5">
            <a:extLst>
              <a:ext uri="{FF2B5EF4-FFF2-40B4-BE49-F238E27FC236}">
                <a16:creationId xmlns:a16="http://schemas.microsoft.com/office/drawing/2014/main" id="{5B94A5B4-730E-467F-D600-C9A63094CB12}"/>
              </a:ext>
            </a:extLst>
          </p:cNvPr>
          <p:cNvSpPr>
            <a:spLocks noGrp="1"/>
          </p:cNvSpPr>
          <p:nvPr>
            <p:ph type="body" sz="quarter" idx="22" hasCustomPrompt="1"/>
          </p:nvPr>
        </p:nvSpPr>
        <p:spPr>
          <a:xfrm>
            <a:off x="1114817" y="6474601"/>
            <a:ext cx="7308375" cy="184666"/>
          </a:xfrm>
          <a:prstGeom prst="rect">
            <a:avLst/>
          </a:prstGeom>
        </p:spPr>
        <p:txBody>
          <a:bodyPr/>
          <a:lstStyle>
            <a:lvl1pPr>
              <a:defRPr lang="en-AU" sz="1100" b="0" i="1" dirty="0">
                <a:latin typeface="DM Sans" pitchFamily="2" charset="77"/>
              </a:defRPr>
            </a:lvl1pPr>
          </a:lstStyle>
          <a:p>
            <a:pPr marL="0" lvl="0" indent="0">
              <a:lnSpc>
                <a:spcPct val="110000"/>
              </a:lnSpc>
              <a:spcBef>
                <a:spcPts val="0"/>
              </a:spcBef>
              <a:buNone/>
            </a:pPr>
            <a:r>
              <a:rPr lang="en-US" dirty="0"/>
              <a:t>Footer</a:t>
            </a:r>
            <a:endParaRPr lang="en-AU" dirty="0"/>
          </a:p>
        </p:txBody>
      </p:sp>
      <p:sp>
        <p:nvSpPr>
          <p:cNvPr id="5" name="Rounded Rectangle 4">
            <a:extLst>
              <a:ext uri="{FF2B5EF4-FFF2-40B4-BE49-F238E27FC236}">
                <a16:creationId xmlns:a16="http://schemas.microsoft.com/office/drawing/2014/main" id="{99B799EB-97C3-2444-F702-AB3686CE8BB0}"/>
              </a:ext>
            </a:extLst>
          </p:cNvPr>
          <p:cNvSpPr/>
          <p:nvPr userDrawn="1"/>
        </p:nvSpPr>
        <p:spPr>
          <a:xfrm>
            <a:off x="0" y="2035886"/>
            <a:ext cx="12192000" cy="3982066"/>
          </a:xfrm>
          <a:prstGeom prst="roundRect">
            <a:avLst>
              <a:gd name="adj" fmla="val 0"/>
            </a:avLst>
          </a:prstGeom>
          <a:solidFill>
            <a:srgbClr val="E6F8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DM Sans 14pt Medium" pitchFamily="2" charset="77"/>
            </a:endParaRPr>
          </a:p>
        </p:txBody>
      </p:sp>
      <p:sp>
        <p:nvSpPr>
          <p:cNvPr id="3" name="Text Placeholder 5">
            <a:extLst>
              <a:ext uri="{FF2B5EF4-FFF2-40B4-BE49-F238E27FC236}">
                <a16:creationId xmlns:a16="http://schemas.microsoft.com/office/drawing/2014/main" id="{C0372012-0B52-F617-C980-385ABD35CA80}"/>
              </a:ext>
            </a:extLst>
          </p:cNvPr>
          <p:cNvSpPr>
            <a:spLocks noGrp="1"/>
          </p:cNvSpPr>
          <p:nvPr>
            <p:ph type="body" sz="quarter" idx="23" hasCustomPrompt="1"/>
          </p:nvPr>
        </p:nvSpPr>
        <p:spPr>
          <a:xfrm>
            <a:off x="9939527" y="2282276"/>
            <a:ext cx="1939735" cy="3396148"/>
          </a:xfrm>
          <a:prstGeom prst="rect">
            <a:avLst/>
          </a:prstGeom>
        </p:spPr>
        <p:txBody>
          <a:bodyPr/>
          <a:lstStyle>
            <a:lvl1pPr marL="0" indent="0">
              <a:lnSpc>
                <a:spcPct val="110000"/>
              </a:lnSpc>
              <a:spcBef>
                <a:spcPts val="0"/>
              </a:spcBef>
              <a:buNone/>
              <a:defRPr sz="1200" b="0" i="0">
                <a:latin typeface="+mj-lt"/>
              </a:defRPr>
            </a:lvl1pPr>
          </a:lstStyle>
          <a:p>
            <a:pPr lvl="0"/>
            <a:r>
              <a:rPr lang="en-US" dirty="0"/>
              <a:t>Click to edit sidebar</a:t>
            </a:r>
            <a:endParaRPr lang="en-AU" dirty="0"/>
          </a:p>
        </p:txBody>
      </p:sp>
    </p:spTree>
    <p:extLst>
      <p:ext uri="{BB962C8B-B14F-4D97-AF65-F5344CB8AC3E}">
        <p14:creationId xmlns:p14="http://schemas.microsoft.com/office/powerpoint/2010/main" val="213924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79C9BAE-F1AB-3821-AC88-D22BB35FD39D}"/>
              </a:ext>
            </a:extLst>
          </p:cNvPr>
          <p:cNvSpPr>
            <a:spLocks noGrp="1"/>
          </p:cNvSpPr>
          <p:nvPr>
            <p:ph type="title" hasCustomPrompt="1"/>
          </p:nvPr>
        </p:nvSpPr>
        <p:spPr>
          <a:xfrm>
            <a:off x="307975" y="291066"/>
            <a:ext cx="11571288" cy="833791"/>
          </a:xfrm>
        </p:spPr>
        <p:txBody>
          <a:bodyPr>
            <a:normAutofit/>
          </a:bodyPr>
          <a:lstStyle>
            <a:lvl1pPr>
              <a:defRPr sz="3200" b="0" i="0">
                <a:solidFill>
                  <a:srgbClr val="980000"/>
                </a:solidFill>
                <a:latin typeface="+mj-lt"/>
              </a:defRPr>
            </a:lvl1pPr>
          </a:lstStyle>
          <a:p>
            <a:r>
              <a:rPr lang="en-US" dirty="0"/>
              <a:t>Click to add slide title</a:t>
            </a:r>
            <a:endParaRPr lang="en-AU" dirty="0"/>
          </a:p>
        </p:txBody>
      </p:sp>
      <p:sp>
        <p:nvSpPr>
          <p:cNvPr id="11" name="Text Placeholder 5">
            <a:extLst>
              <a:ext uri="{FF2B5EF4-FFF2-40B4-BE49-F238E27FC236}">
                <a16:creationId xmlns:a16="http://schemas.microsoft.com/office/drawing/2014/main" id="{74C991B3-DB49-4DC0-908F-FFB54C5964F5}"/>
              </a:ext>
            </a:extLst>
          </p:cNvPr>
          <p:cNvSpPr>
            <a:spLocks noGrp="1"/>
          </p:cNvSpPr>
          <p:nvPr>
            <p:ph type="body" sz="quarter" idx="21" hasCustomPrompt="1"/>
          </p:nvPr>
        </p:nvSpPr>
        <p:spPr>
          <a:xfrm>
            <a:off x="307975" y="1242909"/>
            <a:ext cx="11571288" cy="465912"/>
          </a:xfrm>
          <a:prstGeom prst="rect">
            <a:avLst/>
          </a:prstGeom>
        </p:spPr>
        <p:txBody>
          <a:bodyPr/>
          <a:lstStyle>
            <a:lvl1pPr marL="0" indent="0">
              <a:lnSpc>
                <a:spcPct val="110000"/>
              </a:lnSpc>
              <a:spcBef>
                <a:spcPts val="0"/>
              </a:spcBef>
              <a:buNone/>
              <a:defRPr sz="1800" b="0" i="0">
                <a:latin typeface="+mn-lt"/>
              </a:defRPr>
            </a:lvl1pPr>
          </a:lstStyle>
          <a:p>
            <a:pPr lvl="0"/>
            <a:r>
              <a:rPr lang="en-US" dirty="0"/>
              <a:t>Click to add sub-title</a:t>
            </a:r>
            <a:endParaRPr lang="en-AU" dirty="0"/>
          </a:p>
        </p:txBody>
      </p:sp>
      <p:sp>
        <p:nvSpPr>
          <p:cNvPr id="2" name="Text Placeholder 5">
            <a:extLst>
              <a:ext uri="{FF2B5EF4-FFF2-40B4-BE49-F238E27FC236}">
                <a16:creationId xmlns:a16="http://schemas.microsoft.com/office/drawing/2014/main" id="{5B94A5B4-730E-467F-D600-C9A63094CB12}"/>
              </a:ext>
            </a:extLst>
          </p:cNvPr>
          <p:cNvSpPr>
            <a:spLocks noGrp="1"/>
          </p:cNvSpPr>
          <p:nvPr>
            <p:ph type="body" sz="quarter" idx="22" hasCustomPrompt="1"/>
          </p:nvPr>
        </p:nvSpPr>
        <p:spPr>
          <a:xfrm>
            <a:off x="1114817" y="6474601"/>
            <a:ext cx="7308375" cy="184666"/>
          </a:xfrm>
          <a:prstGeom prst="rect">
            <a:avLst/>
          </a:prstGeom>
        </p:spPr>
        <p:txBody>
          <a:bodyPr/>
          <a:lstStyle>
            <a:lvl1pPr>
              <a:defRPr lang="en-AU" sz="1100" b="0" i="1" dirty="0">
                <a:latin typeface="DM Sans" pitchFamily="2" charset="77"/>
              </a:defRPr>
            </a:lvl1pPr>
          </a:lstStyle>
          <a:p>
            <a:pPr marL="0" lvl="0" indent="0">
              <a:lnSpc>
                <a:spcPct val="110000"/>
              </a:lnSpc>
              <a:spcBef>
                <a:spcPts val="0"/>
              </a:spcBef>
              <a:buNone/>
            </a:pPr>
            <a:r>
              <a:rPr lang="en-US" dirty="0"/>
              <a:t>Footer</a:t>
            </a:r>
            <a:endParaRPr lang="en-AU" dirty="0"/>
          </a:p>
        </p:txBody>
      </p:sp>
    </p:spTree>
    <p:extLst>
      <p:ext uri="{BB962C8B-B14F-4D97-AF65-F5344CB8AC3E}">
        <p14:creationId xmlns:p14="http://schemas.microsoft.com/office/powerpoint/2010/main" val="3156241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mentary">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79C9BAE-F1AB-3821-AC88-D22BB35FD39D}"/>
              </a:ext>
            </a:extLst>
          </p:cNvPr>
          <p:cNvSpPr>
            <a:spLocks noGrp="1"/>
          </p:cNvSpPr>
          <p:nvPr>
            <p:ph type="title" hasCustomPrompt="1"/>
          </p:nvPr>
        </p:nvSpPr>
        <p:spPr>
          <a:xfrm>
            <a:off x="307975" y="291066"/>
            <a:ext cx="11571288" cy="833791"/>
          </a:xfrm>
        </p:spPr>
        <p:txBody>
          <a:bodyPr>
            <a:normAutofit/>
          </a:bodyPr>
          <a:lstStyle>
            <a:lvl1pPr>
              <a:defRPr sz="3200" b="0" i="0">
                <a:solidFill>
                  <a:srgbClr val="980000"/>
                </a:solidFill>
                <a:latin typeface="+mj-lt"/>
              </a:defRPr>
            </a:lvl1pPr>
          </a:lstStyle>
          <a:p>
            <a:r>
              <a:rPr lang="en-US" dirty="0"/>
              <a:t>Click to add slide title</a:t>
            </a:r>
            <a:endParaRPr lang="en-AU" dirty="0"/>
          </a:p>
        </p:txBody>
      </p:sp>
      <p:sp>
        <p:nvSpPr>
          <p:cNvPr id="11" name="Text Placeholder 5">
            <a:extLst>
              <a:ext uri="{FF2B5EF4-FFF2-40B4-BE49-F238E27FC236}">
                <a16:creationId xmlns:a16="http://schemas.microsoft.com/office/drawing/2014/main" id="{74C991B3-DB49-4DC0-908F-FFB54C5964F5}"/>
              </a:ext>
            </a:extLst>
          </p:cNvPr>
          <p:cNvSpPr>
            <a:spLocks noGrp="1"/>
          </p:cNvSpPr>
          <p:nvPr>
            <p:ph type="body" sz="quarter" idx="21" hasCustomPrompt="1"/>
          </p:nvPr>
        </p:nvSpPr>
        <p:spPr>
          <a:xfrm>
            <a:off x="307975" y="1242908"/>
            <a:ext cx="11571288" cy="4851567"/>
          </a:xfrm>
          <a:prstGeom prst="rect">
            <a:avLst/>
          </a:prstGeom>
        </p:spPr>
        <p:txBody>
          <a:bodyPr/>
          <a:lstStyle>
            <a:lvl1pPr marL="0" indent="0">
              <a:lnSpc>
                <a:spcPct val="100000"/>
              </a:lnSpc>
              <a:spcBef>
                <a:spcPts val="600"/>
              </a:spcBef>
              <a:spcAft>
                <a:spcPts val="600"/>
              </a:spcAft>
              <a:buFont typeface="Arial" panose="020B0604020202020204" pitchFamily="34" charset="0"/>
              <a:buNone/>
              <a:defRPr sz="1400" b="0" i="0">
                <a:latin typeface="+mn-lt"/>
              </a:defRPr>
            </a:lvl1pPr>
          </a:lstStyle>
          <a:p>
            <a:pPr lvl="0"/>
            <a:r>
              <a:rPr lang="en-AU" dirty="0"/>
              <a:t>Click to edit text</a:t>
            </a:r>
          </a:p>
        </p:txBody>
      </p:sp>
    </p:spTree>
    <p:extLst>
      <p:ext uri="{BB962C8B-B14F-4D97-AF65-F5344CB8AC3E}">
        <p14:creationId xmlns:p14="http://schemas.microsoft.com/office/powerpoint/2010/main" val="103098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3E3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8F597E-1C8D-00C0-4012-C2A285D867F6}"/>
              </a:ext>
            </a:extLst>
          </p:cNvPr>
          <p:cNvSpPr>
            <a:spLocks noGrp="1"/>
          </p:cNvSpPr>
          <p:nvPr>
            <p:ph type="title" hasCustomPrompt="1"/>
          </p:nvPr>
        </p:nvSpPr>
        <p:spPr>
          <a:xfrm>
            <a:off x="1430922" y="3012104"/>
            <a:ext cx="4665078" cy="833791"/>
          </a:xfrm>
        </p:spPr>
        <p:txBody>
          <a:bodyPr/>
          <a:lstStyle>
            <a:lvl1pPr>
              <a:lnSpc>
                <a:spcPct val="80000"/>
              </a:lnSpc>
              <a:defRPr sz="6000" b="0" i="0">
                <a:solidFill>
                  <a:schemeClr val="bg1"/>
                </a:solidFill>
                <a:latin typeface="DM Sans 14pt Medium" pitchFamily="2" charset="77"/>
              </a:defRPr>
            </a:lvl1pPr>
          </a:lstStyle>
          <a:p>
            <a:r>
              <a:rPr lang="en-US" dirty="0"/>
              <a:t>Edit chapter slide title</a:t>
            </a:r>
            <a:endParaRPr lang="en-AU" dirty="0"/>
          </a:p>
        </p:txBody>
      </p:sp>
      <p:pic>
        <p:nvPicPr>
          <p:cNvPr id="10" name="Picture 9" descr="A black background with white text&#10;&#10;Description automatically generated">
            <a:extLst>
              <a:ext uri="{FF2B5EF4-FFF2-40B4-BE49-F238E27FC236}">
                <a16:creationId xmlns:a16="http://schemas.microsoft.com/office/drawing/2014/main" id="{39A27992-63CC-88D9-4C67-038DECCDE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07" y="6267315"/>
            <a:ext cx="780047" cy="369387"/>
          </a:xfrm>
          <a:prstGeom prst="rect">
            <a:avLst/>
          </a:prstGeom>
          <a:solidFill>
            <a:srgbClr val="003E3D"/>
          </a:solidFill>
        </p:spPr>
      </p:pic>
    </p:spTree>
    <p:extLst>
      <p:ext uri="{BB962C8B-B14F-4D97-AF65-F5344CB8AC3E}">
        <p14:creationId xmlns:p14="http://schemas.microsoft.com/office/powerpoint/2010/main" val="7173699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8A000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8F597E-1C8D-00C0-4012-C2A285D867F6}"/>
              </a:ext>
            </a:extLst>
          </p:cNvPr>
          <p:cNvSpPr>
            <a:spLocks noGrp="1"/>
          </p:cNvSpPr>
          <p:nvPr>
            <p:ph type="title" hasCustomPrompt="1"/>
          </p:nvPr>
        </p:nvSpPr>
        <p:spPr>
          <a:xfrm>
            <a:off x="1430922" y="3012104"/>
            <a:ext cx="4665078" cy="833791"/>
          </a:xfrm>
        </p:spPr>
        <p:txBody>
          <a:bodyPr/>
          <a:lstStyle>
            <a:lvl1pPr>
              <a:lnSpc>
                <a:spcPct val="80000"/>
              </a:lnSpc>
              <a:defRPr sz="6000" b="0" i="0">
                <a:solidFill>
                  <a:schemeClr val="bg1"/>
                </a:solidFill>
                <a:latin typeface="DM Sans 14pt Medium" pitchFamily="2" charset="77"/>
              </a:defRPr>
            </a:lvl1pPr>
          </a:lstStyle>
          <a:p>
            <a:r>
              <a:rPr lang="en-US" dirty="0"/>
              <a:t>Edit chapter slide title</a:t>
            </a:r>
            <a:endParaRPr lang="en-AU" dirty="0"/>
          </a:p>
        </p:txBody>
      </p:sp>
      <p:pic>
        <p:nvPicPr>
          <p:cNvPr id="7" name="Picture 6" descr="A black background with white text&#10;&#10;Description automatically generated">
            <a:extLst>
              <a:ext uri="{FF2B5EF4-FFF2-40B4-BE49-F238E27FC236}">
                <a16:creationId xmlns:a16="http://schemas.microsoft.com/office/drawing/2014/main" id="{43DF14E1-F69F-967C-C86A-7DCEEC6F32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07" y="6267315"/>
            <a:ext cx="780047" cy="369387"/>
          </a:xfrm>
          <a:prstGeom prst="rect">
            <a:avLst/>
          </a:prstGeom>
          <a:solidFill>
            <a:srgbClr val="8A0000"/>
          </a:solidFill>
        </p:spPr>
      </p:pic>
    </p:spTree>
    <p:extLst>
      <p:ext uri="{BB962C8B-B14F-4D97-AF65-F5344CB8AC3E}">
        <p14:creationId xmlns:p14="http://schemas.microsoft.com/office/powerpoint/2010/main" val="6057327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00BDBB"/>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8F597E-1C8D-00C0-4012-C2A285D867F6}"/>
              </a:ext>
            </a:extLst>
          </p:cNvPr>
          <p:cNvSpPr>
            <a:spLocks noGrp="1"/>
          </p:cNvSpPr>
          <p:nvPr>
            <p:ph type="title" hasCustomPrompt="1"/>
          </p:nvPr>
        </p:nvSpPr>
        <p:spPr>
          <a:xfrm>
            <a:off x="1430922" y="3012104"/>
            <a:ext cx="4665078" cy="833791"/>
          </a:xfrm>
        </p:spPr>
        <p:txBody>
          <a:bodyPr/>
          <a:lstStyle>
            <a:lvl1pPr>
              <a:lnSpc>
                <a:spcPct val="80000"/>
              </a:lnSpc>
              <a:defRPr sz="6000" b="0" i="0">
                <a:solidFill>
                  <a:schemeClr val="bg1"/>
                </a:solidFill>
                <a:latin typeface="DM Sans 14pt Medium" pitchFamily="2" charset="77"/>
              </a:defRPr>
            </a:lvl1pPr>
          </a:lstStyle>
          <a:p>
            <a:r>
              <a:rPr lang="en-US" dirty="0"/>
              <a:t>Edit chapter slide title</a:t>
            </a:r>
            <a:endParaRPr lang="en-AU" dirty="0"/>
          </a:p>
        </p:txBody>
      </p:sp>
    </p:spTree>
    <p:extLst>
      <p:ext uri="{BB962C8B-B14F-4D97-AF65-F5344CB8AC3E}">
        <p14:creationId xmlns:p14="http://schemas.microsoft.com/office/powerpoint/2010/main" val="340218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03517A62-8C0C-FC97-152D-F0D41EB22691}"/>
              </a:ext>
            </a:extLst>
          </p:cNvPr>
          <p:cNvSpPr>
            <a:spLocks noGrp="1"/>
          </p:cNvSpPr>
          <p:nvPr>
            <p:ph type="body" sz="quarter" idx="22" hasCustomPrompt="1"/>
          </p:nvPr>
        </p:nvSpPr>
        <p:spPr>
          <a:xfrm>
            <a:off x="1114817" y="6474601"/>
            <a:ext cx="7308375" cy="184666"/>
          </a:xfrm>
          <a:prstGeom prst="rect">
            <a:avLst/>
          </a:prstGeom>
        </p:spPr>
        <p:txBody>
          <a:bodyPr/>
          <a:lstStyle>
            <a:lvl1pPr marL="0" indent="0">
              <a:lnSpc>
                <a:spcPct val="110000"/>
              </a:lnSpc>
              <a:spcBef>
                <a:spcPts val="0"/>
              </a:spcBef>
              <a:buNone/>
              <a:defRPr sz="1100" b="0" i="1">
                <a:latin typeface="DM Sans" pitchFamily="2" charset="77"/>
              </a:defRPr>
            </a:lvl1pPr>
          </a:lstStyle>
          <a:p>
            <a:pPr lvl="0"/>
            <a:r>
              <a:rPr lang="en-US" dirty="0"/>
              <a:t>Footer</a:t>
            </a:r>
            <a:endParaRPr lang="en-AU" dirty="0"/>
          </a:p>
        </p:txBody>
      </p:sp>
      <p:sp>
        <p:nvSpPr>
          <p:cNvPr id="9" name="Title 1">
            <a:extLst>
              <a:ext uri="{FF2B5EF4-FFF2-40B4-BE49-F238E27FC236}">
                <a16:creationId xmlns:a16="http://schemas.microsoft.com/office/drawing/2014/main" id="{779C9BAE-F1AB-3821-AC88-D22BB35FD39D}"/>
              </a:ext>
            </a:extLst>
          </p:cNvPr>
          <p:cNvSpPr>
            <a:spLocks noGrp="1"/>
          </p:cNvSpPr>
          <p:nvPr>
            <p:ph type="title" hasCustomPrompt="1"/>
          </p:nvPr>
        </p:nvSpPr>
        <p:spPr>
          <a:xfrm>
            <a:off x="307975" y="291066"/>
            <a:ext cx="11571288" cy="833791"/>
          </a:xfrm>
        </p:spPr>
        <p:txBody>
          <a:bodyPr>
            <a:normAutofit/>
          </a:bodyPr>
          <a:lstStyle>
            <a:lvl1pPr>
              <a:defRPr sz="3200" b="0" i="0">
                <a:solidFill>
                  <a:srgbClr val="980000"/>
                </a:solidFill>
                <a:latin typeface="+mj-lt"/>
              </a:defRPr>
            </a:lvl1pPr>
          </a:lstStyle>
          <a:p>
            <a:r>
              <a:rPr lang="en-US" dirty="0"/>
              <a:t>Click to add slide title</a:t>
            </a:r>
            <a:endParaRPr lang="en-AU" dirty="0"/>
          </a:p>
        </p:txBody>
      </p:sp>
      <p:sp>
        <p:nvSpPr>
          <p:cNvPr id="11" name="Text Placeholder 5">
            <a:extLst>
              <a:ext uri="{FF2B5EF4-FFF2-40B4-BE49-F238E27FC236}">
                <a16:creationId xmlns:a16="http://schemas.microsoft.com/office/drawing/2014/main" id="{74C991B3-DB49-4DC0-908F-FFB54C5964F5}"/>
              </a:ext>
            </a:extLst>
          </p:cNvPr>
          <p:cNvSpPr>
            <a:spLocks noGrp="1"/>
          </p:cNvSpPr>
          <p:nvPr>
            <p:ph type="body" sz="quarter" idx="21" hasCustomPrompt="1"/>
          </p:nvPr>
        </p:nvSpPr>
        <p:spPr>
          <a:xfrm>
            <a:off x="307975" y="1242909"/>
            <a:ext cx="9558126" cy="465912"/>
          </a:xfrm>
          <a:prstGeom prst="rect">
            <a:avLst/>
          </a:prstGeom>
        </p:spPr>
        <p:txBody>
          <a:bodyPr/>
          <a:lstStyle>
            <a:lvl1pPr marL="0" indent="0">
              <a:lnSpc>
                <a:spcPct val="110000"/>
              </a:lnSpc>
              <a:spcBef>
                <a:spcPts val="0"/>
              </a:spcBef>
              <a:buNone/>
              <a:defRPr sz="1800" b="0" i="0">
                <a:latin typeface="+mj-lt"/>
              </a:defRPr>
            </a:lvl1pPr>
          </a:lstStyle>
          <a:p>
            <a:pPr lvl="0"/>
            <a:r>
              <a:rPr lang="en-US" dirty="0"/>
              <a:t>Click to add sub-title</a:t>
            </a:r>
            <a:endParaRPr lang="en-AU" dirty="0"/>
          </a:p>
        </p:txBody>
      </p:sp>
      <p:pic>
        <p:nvPicPr>
          <p:cNvPr id="4" name="Picture 3" descr="A blue quote marks on a black background&#10;&#10;Description automatically generated">
            <a:extLst>
              <a:ext uri="{FF2B5EF4-FFF2-40B4-BE49-F238E27FC236}">
                <a16:creationId xmlns:a16="http://schemas.microsoft.com/office/drawing/2014/main" id="{499C6073-8A58-EFE5-299F-0C26C0889444}"/>
              </a:ext>
            </a:extLst>
          </p:cNvPr>
          <p:cNvPicPr>
            <a:picLocks noChangeAspect="1"/>
          </p:cNvPicPr>
          <p:nvPr userDrawn="1"/>
        </p:nvPicPr>
        <p:blipFill>
          <a:blip r:embed="rId3"/>
          <a:stretch>
            <a:fillRect/>
          </a:stretch>
        </p:blipFill>
        <p:spPr>
          <a:xfrm>
            <a:off x="9808014" y="-110144"/>
            <a:ext cx="2221375" cy="2221375"/>
          </a:xfrm>
          <a:prstGeom prst="rect">
            <a:avLst/>
          </a:prstGeom>
        </p:spPr>
      </p:pic>
      <p:sp>
        <p:nvSpPr>
          <p:cNvPr id="2" name="Text Placeholder 5">
            <a:extLst>
              <a:ext uri="{FF2B5EF4-FFF2-40B4-BE49-F238E27FC236}">
                <a16:creationId xmlns:a16="http://schemas.microsoft.com/office/drawing/2014/main" id="{C4EF1B39-FEB1-25FD-9F3B-B0E6A527A656}"/>
              </a:ext>
            </a:extLst>
          </p:cNvPr>
          <p:cNvSpPr>
            <a:spLocks noGrp="1"/>
          </p:cNvSpPr>
          <p:nvPr>
            <p:ph type="body" sz="quarter" idx="23" hasCustomPrompt="1"/>
          </p:nvPr>
        </p:nvSpPr>
        <p:spPr>
          <a:xfrm>
            <a:off x="6984619" y="2282276"/>
            <a:ext cx="4399661" cy="3190407"/>
          </a:xfrm>
          <a:prstGeom prst="rect">
            <a:avLst/>
          </a:prstGeom>
        </p:spPr>
        <p:txBody>
          <a:bodyPr/>
          <a:lstStyle>
            <a:lvl1pPr marL="0" indent="0">
              <a:lnSpc>
                <a:spcPct val="110000"/>
              </a:lnSpc>
              <a:spcBef>
                <a:spcPts val="0"/>
              </a:spcBef>
              <a:buNone/>
              <a:defRPr sz="1400" b="0" i="0">
                <a:latin typeface="+mj-lt"/>
              </a:defRPr>
            </a:lvl1pPr>
          </a:lstStyle>
          <a:p>
            <a:pPr lvl="0"/>
            <a:r>
              <a:rPr lang="en-US" dirty="0"/>
              <a:t>Click to edit sidebar</a:t>
            </a:r>
            <a:endParaRPr lang="en-AU" dirty="0"/>
          </a:p>
        </p:txBody>
      </p:sp>
    </p:spTree>
    <p:extLst>
      <p:ext uri="{BB962C8B-B14F-4D97-AF65-F5344CB8AC3E}">
        <p14:creationId xmlns:p14="http://schemas.microsoft.com/office/powerpoint/2010/main" val="243523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03517A62-8C0C-FC97-152D-F0D41EB22691}"/>
              </a:ext>
            </a:extLst>
          </p:cNvPr>
          <p:cNvSpPr>
            <a:spLocks noGrp="1"/>
          </p:cNvSpPr>
          <p:nvPr>
            <p:ph type="body" sz="quarter" idx="22" hasCustomPrompt="1"/>
          </p:nvPr>
        </p:nvSpPr>
        <p:spPr>
          <a:xfrm>
            <a:off x="1114817" y="6474601"/>
            <a:ext cx="7308375" cy="184666"/>
          </a:xfrm>
          <a:prstGeom prst="rect">
            <a:avLst/>
          </a:prstGeom>
        </p:spPr>
        <p:txBody>
          <a:bodyPr/>
          <a:lstStyle>
            <a:lvl1pPr marL="0" indent="0">
              <a:lnSpc>
                <a:spcPct val="110000"/>
              </a:lnSpc>
              <a:spcBef>
                <a:spcPts val="0"/>
              </a:spcBef>
              <a:buNone/>
              <a:defRPr sz="1100" b="0" i="1">
                <a:latin typeface="DM Sans" pitchFamily="2" charset="77"/>
              </a:defRPr>
            </a:lvl1pPr>
          </a:lstStyle>
          <a:p>
            <a:pPr lvl="0"/>
            <a:r>
              <a:rPr lang="en-US" dirty="0"/>
              <a:t>Footer</a:t>
            </a:r>
            <a:endParaRPr lang="en-AU" dirty="0"/>
          </a:p>
        </p:txBody>
      </p:sp>
      <p:sp>
        <p:nvSpPr>
          <p:cNvPr id="9" name="Title 1">
            <a:extLst>
              <a:ext uri="{FF2B5EF4-FFF2-40B4-BE49-F238E27FC236}">
                <a16:creationId xmlns:a16="http://schemas.microsoft.com/office/drawing/2014/main" id="{779C9BAE-F1AB-3821-AC88-D22BB35FD39D}"/>
              </a:ext>
            </a:extLst>
          </p:cNvPr>
          <p:cNvSpPr>
            <a:spLocks noGrp="1"/>
          </p:cNvSpPr>
          <p:nvPr>
            <p:ph type="title" hasCustomPrompt="1"/>
          </p:nvPr>
        </p:nvSpPr>
        <p:spPr>
          <a:xfrm>
            <a:off x="307975" y="291066"/>
            <a:ext cx="11571288" cy="833791"/>
          </a:xfrm>
        </p:spPr>
        <p:txBody>
          <a:bodyPr>
            <a:normAutofit/>
          </a:bodyPr>
          <a:lstStyle>
            <a:lvl1pPr>
              <a:defRPr sz="3200" b="0" i="0">
                <a:solidFill>
                  <a:srgbClr val="980000"/>
                </a:solidFill>
                <a:latin typeface="+mj-lt"/>
              </a:defRPr>
            </a:lvl1pPr>
          </a:lstStyle>
          <a:p>
            <a:r>
              <a:rPr lang="en-US" dirty="0"/>
              <a:t>Click to add slide title</a:t>
            </a:r>
            <a:endParaRPr lang="en-AU" dirty="0"/>
          </a:p>
        </p:txBody>
      </p:sp>
      <p:sp>
        <p:nvSpPr>
          <p:cNvPr id="11" name="Text Placeholder 5">
            <a:extLst>
              <a:ext uri="{FF2B5EF4-FFF2-40B4-BE49-F238E27FC236}">
                <a16:creationId xmlns:a16="http://schemas.microsoft.com/office/drawing/2014/main" id="{74C991B3-DB49-4DC0-908F-FFB54C5964F5}"/>
              </a:ext>
            </a:extLst>
          </p:cNvPr>
          <p:cNvSpPr>
            <a:spLocks noGrp="1"/>
          </p:cNvSpPr>
          <p:nvPr>
            <p:ph type="body" sz="quarter" idx="21" hasCustomPrompt="1"/>
          </p:nvPr>
        </p:nvSpPr>
        <p:spPr>
          <a:xfrm>
            <a:off x="307975" y="1242909"/>
            <a:ext cx="9487486" cy="465912"/>
          </a:xfrm>
          <a:prstGeom prst="rect">
            <a:avLst/>
          </a:prstGeom>
        </p:spPr>
        <p:txBody>
          <a:bodyPr/>
          <a:lstStyle>
            <a:lvl1pPr marL="0" indent="0">
              <a:lnSpc>
                <a:spcPct val="110000"/>
              </a:lnSpc>
              <a:spcBef>
                <a:spcPts val="0"/>
              </a:spcBef>
              <a:buNone/>
              <a:defRPr sz="1800" b="0" i="0">
                <a:latin typeface="+mj-lt"/>
              </a:defRPr>
            </a:lvl1pPr>
          </a:lstStyle>
          <a:p>
            <a:pPr lvl="0"/>
            <a:r>
              <a:rPr lang="en-US" dirty="0"/>
              <a:t>Click to add sub-title</a:t>
            </a:r>
            <a:endParaRPr lang="en-AU" dirty="0"/>
          </a:p>
        </p:txBody>
      </p:sp>
      <p:pic>
        <p:nvPicPr>
          <p:cNvPr id="6" name="Picture 5" descr="A pair of red quotation marks&#10;&#10;Description automatically generated">
            <a:extLst>
              <a:ext uri="{FF2B5EF4-FFF2-40B4-BE49-F238E27FC236}">
                <a16:creationId xmlns:a16="http://schemas.microsoft.com/office/drawing/2014/main" id="{D3913944-AC52-5278-5E22-E8B791A8C9E7}"/>
              </a:ext>
            </a:extLst>
          </p:cNvPr>
          <p:cNvPicPr>
            <a:picLocks noChangeAspect="1"/>
          </p:cNvPicPr>
          <p:nvPr userDrawn="1"/>
        </p:nvPicPr>
        <p:blipFill>
          <a:blip r:embed="rId3"/>
          <a:stretch>
            <a:fillRect/>
          </a:stretch>
        </p:blipFill>
        <p:spPr>
          <a:xfrm>
            <a:off x="9841553" y="-76605"/>
            <a:ext cx="2154298" cy="2154298"/>
          </a:xfrm>
          <a:prstGeom prst="rect">
            <a:avLst/>
          </a:prstGeom>
        </p:spPr>
      </p:pic>
      <p:sp>
        <p:nvSpPr>
          <p:cNvPr id="2" name="Text Placeholder 5">
            <a:extLst>
              <a:ext uri="{FF2B5EF4-FFF2-40B4-BE49-F238E27FC236}">
                <a16:creationId xmlns:a16="http://schemas.microsoft.com/office/drawing/2014/main" id="{1A631E2A-ED9E-0DC6-B950-431630DBDA25}"/>
              </a:ext>
            </a:extLst>
          </p:cNvPr>
          <p:cNvSpPr>
            <a:spLocks noGrp="1"/>
          </p:cNvSpPr>
          <p:nvPr>
            <p:ph type="body" sz="quarter" idx="23" hasCustomPrompt="1"/>
          </p:nvPr>
        </p:nvSpPr>
        <p:spPr>
          <a:xfrm>
            <a:off x="6984619" y="2282276"/>
            <a:ext cx="4399661" cy="3190407"/>
          </a:xfrm>
          <a:prstGeom prst="rect">
            <a:avLst/>
          </a:prstGeom>
        </p:spPr>
        <p:txBody>
          <a:bodyPr/>
          <a:lstStyle>
            <a:lvl1pPr marL="0" indent="0">
              <a:lnSpc>
                <a:spcPct val="110000"/>
              </a:lnSpc>
              <a:spcBef>
                <a:spcPts val="0"/>
              </a:spcBef>
              <a:buNone/>
              <a:defRPr sz="1400" b="0" i="0">
                <a:latin typeface="+mj-lt"/>
              </a:defRPr>
            </a:lvl1pPr>
          </a:lstStyle>
          <a:p>
            <a:pPr lvl="0"/>
            <a:r>
              <a:rPr lang="en-US" dirty="0"/>
              <a:t>Click to edit sidebar</a:t>
            </a:r>
            <a:endParaRPr lang="en-AU" dirty="0"/>
          </a:p>
        </p:txBody>
      </p:sp>
    </p:spTree>
    <p:extLst>
      <p:ext uri="{BB962C8B-B14F-4D97-AF65-F5344CB8AC3E}">
        <p14:creationId xmlns:p14="http://schemas.microsoft.com/office/powerpoint/2010/main" val="211655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FB0B087-FC92-F5F7-348E-CA1255882AC0}"/>
              </a:ext>
            </a:extLst>
          </p:cNvPr>
          <p:cNvSpPr>
            <a:spLocks noGrp="1"/>
          </p:cNvSpPr>
          <p:nvPr>
            <p:ph type="title" hasCustomPrompt="1"/>
          </p:nvPr>
        </p:nvSpPr>
        <p:spPr>
          <a:xfrm>
            <a:off x="307975" y="291066"/>
            <a:ext cx="11571288" cy="833791"/>
          </a:xfrm>
        </p:spPr>
        <p:txBody>
          <a:bodyPr>
            <a:normAutofit/>
          </a:bodyPr>
          <a:lstStyle>
            <a:lvl1pPr>
              <a:defRPr sz="3200" b="0" i="0">
                <a:solidFill>
                  <a:srgbClr val="980000"/>
                </a:solidFill>
                <a:latin typeface="DM Sans 14pt Medium" pitchFamily="2" charset="77"/>
              </a:defRPr>
            </a:lvl1pPr>
          </a:lstStyle>
          <a:p>
            <a:r>
              <a:rPr lang="en-US" dirty="0"/>
              <a:t>Click to add slide title</a:t>
            </a:r>
            <a:endParaRPr lang="en-AU" dirty="0"/>
          </a:p>
        </p:txBody>
      </p:sp>
      <p:sp>
        <p:nvSpPr>
          <p:cNvPr id="11" name="Text Placeholder 5">
            <a:extLst>
              <a:ext uri="{FF2B5EF4-FFF2-40B4-BE49-F238E27FC236}">
                <a16:creationId xmlns:a16="http://schemas.microsoft.com/office/drawing/2014/main" id="{5EBD2096-F516-0AC8-D50E-149733783ACF}"/>
              </a:ext>
            </a:extLst>
          </p:cNvPr>
          <p:cNvSpPr>
            <a:spLocks noGrp="1"/>
          </p:cNvSpPr>
          <p:nvPr>
            <p:ph type="body" sz="quarter" idx="21" hasCustomPrompt="1"/>
          </p:nvPr>
        </p:nvSpPr>
        <p:spPr>
          <a:xfrm>
            <a:off x="307976" y="1242909"/>
            <a:ext cx="4488352" cy="465912"/>
          </a:xfrm>
          <a:prstGeom prst="rect">
            <a:avLst/>
          </a:prstGeom>
        </p:spPr>
        <p:txBody>
          <a:bodyPr/>
          <a:lstStyle>
            <a:lvl1pPr marL="0" indent="0">
              <a:lnSpc>
                <a:spcPct val="110000"/>
              </a:lnSpc>
              <a:spcBef>
                <a:spcPts val="0"/>
              </a:spcBef>
              <a:buNone/>
              <a:defRPr sz="1800" b="0" i="0">
                <a:latin typeface="DM Sans 14pt Medium" pitchFamily="2" charset="77"/>
              </a:defRPr>
            </a:lvl1pPr>
          </a:lstStyle>
          <a:p>
            <a:pPr lvl="0"/>
            <a:r>
              <a:rPr lang="en-US" dirty="0"/>
              <a:t>Click to add sub-title</a:t>
            </a:r>
            <a:endParaRPr lang="en-AU" dirty="0"/>
          </a:p>
        </p:txBody>
      </p:sp>
      <p:sp>
        <p:nvSpPr>
          <p:cNvPr id="12" name="Oval 11">
            <a:extLst>
              <a:ext uri="{FF2B5EF4-FFF2-40B4-BE49-F238E27FC236}">
                <a16:creationId xmlns:a16="http://schemas.microsoft.com/office/drawing/2014/main" id="{E80D1195-814B-4A2A-9891-639EB113BBF9}"/>
              </a:ext>
            </a:extLst>
          </p:cNvPr>
          <p:cNvSpPr/>
          <p:nvPr userDrawn="1"/>
        </p:nvSpPr>
        <p:spPr>
          <a:xfrm>
            <a:off x="1323076" y="2147695"/>
            <a:ext cx="2880000" cy="2880000"/>
          </a:xfrm>
          <a:prstGeom prst="ellipse">
            <a:avLst/>
          </a:prstGeom>
          <a:solidFill>
            <a:srgbClr val="027F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28EAC9EF-A209-734F-11C8-87E59107B759}"/>
              </a:ext>
            </a:extLst>
          </p:cNvPr>
          <p:cNvSpPr>
            <a:spLocks noGrp="1"/>
          </p:cNvSpPr>
          <p:nvPr>
            <p:ph type="body" sz="quarter" idx="12" hasCustomPrompt="1"/>
          </p:nvPr>
        </p:nvSpPr>
        <p:spPr>
          <a:xfrm>
            <a:off x="1563990" y="3012104"/>
            <a:ext cx="2398172" cy="833791"/>
          </a:xfrm>
          <a:prstGeom prst="rect">
            <a:avLst/>
          </a:prstGeom>
        </p:spPr>
        <p:txBody>
          <a:bodyPr anchor="b"/>
          <a:lstStyle>
            <a:lvl1pPr marL="0" indent="0" algn="ctr">
              <a:buNone/>
              <a:defRPr sz="8000" b="0" i="0" baseline="0">
                <a:solidFill>
                  <a:schemeClr val="bg1"/>
                </a:solidFill>
                <a:latin typeface="DM Sans" pitchFamily="2" charset="77"/>
              </a:defRPr>
            </a:lvl1pPr>
          </a:lstStyle>
          <a:p>
            <a:pPr lvl="0"/>
            <a:r>
              <a:rPr lang="en-US" dirty="0"/>
              <a:t>XX%</a:t>
            </a:r>
            <a:endParaRPr lang="en-AU" dirty="0"/>
          </a:p>
        </p:txBody>
      </p:sp>
      <p:sp>
        <p:nvSpPr>
          <p:cNvPr id="14" name="Text Placeholder 11">
            <a:extLst>
              <a:ext uri="{FF2B5EF4-FFF2-40B4-BE49-F238E27FC236}">
                <a16:creationId xmlns:a16="http://schemas.microsoft.com/office/drawing/2014/main" id="{F2F2B5BF-E3F2-DA96-498F-818AF9C0A450}"/>
              </a:ext>
            </a:extLst>
          </p:cNvPr>
          <p:cNvSpPr>
            <a:spLocks noGrp="1"/>
          </p:cNvSpPr>
          <p:nvPr>
            <p:ph type="body" sz="quarter" idx="19" hasCustomPrompt="1"/>
          </p:nvPr>
        </p:nvSpPr>
        <p:spPr>
          <a:xfrm>
            <a:off x="1563990" y="3708750"/>
            <a:ext cx="2430490" cy="1134427"/>
          </a:xfrm>
          <a:prstGeom prst="rect">
            <a:avLst/>
          </a:prstGeom>
        </p:spPr>
        <p:txBody>
          <a:bodyPr/>
          <a:lstStyle>
            <a:lvl1pPr marL="0" indent="0">
              <a:lnSpc>
                <a:spcPct val="130000"/>
              </a:lnSpc>
              <a:spcBef>
                <a:spcPts val="0"/>
              </a:spcBef>
              <a:buClr>
                <a:schemeClr val="bg1"/>
              </a:buClr>
              <a:buNone/>
              <a:defRPr sz="1600">
                <a:solidFill>
                  <a:schemeClr val="bg1"/>
                </a:solidFill>
                <a:latin typeface="DM Sans"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6" name="Text Placeholder 11">
            <a:extLst>
              <a:ext uri="{FF2B5EF4-FFF2-40B4-BE49-F238E27FC236}">
                <a16:creationId xmlns:a16="http://schemas.microsoft.com/office/drawing/2014/main" id="{9D457955-45AC-FF8C-6547-6D54135D6BEB}"/>
              </a:ext>
            </a:extLst>
          </p:cNvPr>
          <p:cNvSpPr>
            <a:spLocks noGrp="1"/>
          </p:cNvSpPr>
          <p:nvPr>
            <p:ph type="body" sz="quarter" idx="22" hasCustomPrompt="1"/>
          </p:nvPr>
        </p:nvSpPr>
        <p:spPr>
          <a:xfrm>
            <a:off x="8599619" y="5035406"/>
            <a:ext cx="3134238" cy="1395471"/>
          </a:xfrm>
          <a:prstGeom prst="rect">
            <a:avLst/>
          </a:prstGeom>
        </p:spPr>
        <p:txBody>
          <a:bodyPr/>
          <a:lstStyle>
            <a:lvl1pPr marL="0" indent="0">
              <a:buClr>
                <a:schemeClr val="bg1"/>
              </a:buClr>
              <a:buNone/>
              <a:defRPr sz="1200">
                <a:solidFill>
                  <a:schemeClr val="bg2">
                    <a:lumMod val="10000"/>
                  </a:schemeClr>
                </a:solidFill>
                <a:latin typeface="DM Sans"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7" name="Text Placeholder 5">
            <a:extLst>
              <a:ext uri="{FF2B5EF4-FFF2-40B4-BE49-F238E27FC236}">
                <a16:creationId xmlns:a16="http://schemas.microsoft.com/office/drawing/2014/main" id="{88AF47E7-14BE-0451-398B-86194D42D31D}"/>
              </a:ext>
            </a:extLst>
          </p:cNvPr>
          <p:cNvSpPr>
            <a:spLocks noGrp="1"/>
          </p:cNvSpPr>
          <p:nvPr>
            <p:ph type="body" sz="quarter" idx="23" hasCustomPrompt="1"/>
          </p:nvPr>
        </p:nvSpPr>
        <p:spPr>
          <a:xfrm>
            <a:off x="1114817" y="6474601"/>
            <a:ext cx="7308375" cy="184666"/>
          </a:xfrm>
          <a:prstGeom prst="rect">
            <a:avLst/>
          </a:prstGeom>
        </p:spPr>
        <p:txBody>
          <a:bodyPr/>
          <a:lstStyle>
            <a:lvl1pPr marL="0" indent="0">
              <a:lnSpc>
                <a:spcPct val="110000"/>
              </a:lnSpc>
              <a:spcBef>
                <a:spcPts val="0"/>
              </a:spcBef>
              <a:buNone/>
              <a:defRPr sz="600" b="0" i="0">
                <a:latin typeface="DM Sans" pitchFamily="2" charset="77"/>
              </a:defRPr>
            </a:lvl1pPr>
          </a:lstStyle>
          <a:p>
            <a:pPr lvl="0"/>
            <a:r>
              <a:rPr lang="en-US" dirty="0"/>
              <a:t>Footer</a:t>
            </a:r>
            <a:endParaRPr lang="en-AU" dirty="0"/>
          </a:p>
        </p:txBody>
      </p:sp>
    </p:spTree>
    <p:extLst>
      <p:ext uri="{BB962C8B-B14F-4D97-AF65-F5344CB8AC3E}">
        <p14:creationId xmlns:p14="http://schemas.microsoft.com/office/powerpoint/2010/main" val="411876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FB0B087-FC92-F5F7-348E-CA1255882AC0}"/>
              </a:ext>
            </a:extLst>
          </p:cNvPr>
          <p:cNvSpPr>
            <a:spLocks noGrp="1"/>
          </p:cNvSpPr>
          <p:nvPr>
            <p:ph type="title" hasCustomPrompt="1"/>
          </p:nvPr>
        </p:nvSpPr>
        <p:spPr>
          <a:xfrm>
            <a:off x="307975" y="291066"/>
            <a:ext cx="11571288" cy="833791"/>
          </a:xfrm>
        </p:spPr>
        <p:txBody>
          <a:bodyPr>
            <a:normAutofit/>
          </a:bodyPr>
          <a:lstStyle>
            <a:lvl1pPr>
              <a:defRPr sz="3200" b="0" i="0">
                <a:solidFill>
                  <a:srgbClr val="980000"/>
                </a:solidFill>
                <a:latin typeface="DM Sans 14pt Medium" pitchFamily="2" charset="77"/>
              </a:defRPr>
            </a:lvl1pPr>
          </a:lstStyle>
          <a:p>
            <a:r>
              <a:rPr lang="en-US" dirty="0"/>
              <a:t>Click to add slide title</a:t>
            </a:r>
            <a:endParaRPr lang="en-AU" dirty="0"/>
          </a:p>
        </p:txBody>
      </p:sp>
      <p:sp>
        <p:nvSpPr>
          <p:cNvPr id="11" name="Text Placeholder 5">
            <a:extLst>
              <a:ext uri="{FF2B5EF4-FFF2-40B4-BE49-F238E27FC236}">
                <a16:creationId xmlns:a16="http://schemas.microsoft.com/office/drawing/2014/main" id="{5EBD2096-F516-0AC8-D50E-149733783ACF}"/>
              </a:ext>
            </a:extLst>
          </p:cNvPr>
          <p:cNvSpPr>
            <a:spLocks noGrp="1"/>
          </p:cNvSpPr>
          <p:nvPr>
            <p:ph type="body" sz="quarter" idx="21" hasCustomPrompt="1"/>
          </p:nvPr>
        </p:nvSpPr>
        <p:spPr>
          <a:xfrm>
            <a:off x="307976" y="1242909"/>
            <a:ext cx="4488352" cy="465912"/>
          </a:xfrm>
          <a:prstGeom prst="rect">
            <a:avLst/>
          </a:prstGeom>
        </p:spPr>
        <p:txBody>
          <a:bodyPr/>
          <a:lstStyle>
            <a:lvl1pPr marL="0" indent="0">
              <a:lnSpc>
                <a:spcPct val="110000"/>
              </a:lnSpc>
              <a:spcBef>
                <a:spcPts val="0"/>
              </a:spcBef>
              <a:buNone/>
              <a:defRPr sz="1800" b="0" i="0">
                <a:latin typeface="DM Sans 14pt Medium" pitchFamily="2" charset="77"/>
              </a:defRPr>
            </a:lvl1pPr>
          </a:lstStyle>
          <a:p>
            <a:pPr lvl="0"/>
            <a:r>
              <a:rPr lang="en-US" dirty="0"/>
              <a:t>Click to add sub-title</a:t>
            </a:r>
            <a:endParaRPr lang="en-AU" dirty="0"/>
          </a:p>
        </p:txBody>
      </p:sp>
      <p:sp>
        <p:nvSpPr>
          <p:cNvPr id="12" name="Oval 11">
            <a:extLst>
              <a:ext uri="{FF2B5EF4-FFF2-40B4-BE49-F238E27FC236}">
                <a16:creationId xmlns:a16="http://schemas.microsoft.com/office/drawing/2014/main" id="{E80D1195-814B-4A2A-9891-639EB113BBF9}"/>
              </a:ext>
            </a:extLst>
          </p:cNvPr>
          <p:cNvSpPr/>
          <p:nvPr userDrawn="1"/>
        </p:nvSpPr>
        <p:spPr>
          <a:xfrm>
            <a:off x="1323076" y="2155406"/>
            <a:ext cx="2880000" cy="2880000"/>
          </a:xfrm>
          <a:prstGeom prst="ellipse">
            <a:avLst/>
          </a:prstGeom>
          <a:solidFill>
            <a:srgbClr val="2B3A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28EAC9EF-A209-734F-11C8-87E59107B759}"/>
              </a:ext>
            </a:extLst>
          </p:cNvPr>
          <p:cNvSpPr>
            <a:spLocks noGrp="1"/>
          </p:cNvSpPr>
          <p:nvPr>
            <p:ph type="body" sz="quarter" idx="12" hasCustomPrompt="1"/>
          </p:nvPr>
        </p:nvSpPr>
        <p:spPr>
          <a:xfrm>
            <a:off x="1563990" y="3012104"/>
            <a:ext cx="2398172" cy="833791"/>
          </a:xfrm>
          <a:prstGeom prst="rect">
            <a:avLst/>
          </a:prstGeom>
        </p:spPr>
        <p:txBody>
          <a:bodyPr anchor="b"/>
          <a:lstStyle>
            <a:lvl1pPr marL="0" indent="0" algn="ctr">
              <a:buNone/>
              <a:defRPr sz="8000" b="0" i="0" baseline="0">
                <a:solidFill>
                  <a:schemeClr val="bg1"/>
                </a:solidFill>
                <a:latin typeface="DM Sans" pitchFamily="2" charset="77"/>
              </a:defRPr>
            </a:lvl1pPr>
          </a:lstStyle>
          <a:p>
            <a:pPr lvl="0"/>
            <a:r>
              <a:rPr lang="en-US" dirty="0"/>
              <a:t>XX%</a:t>
            </a:r>
            <a:endParaRPr lang="en-AU" dirty="0"/>
          </a:p>
        </p:txBody>
      </p:sp>
      <p:sp>
        <p:nvSpPr>
          <p:cNvPr id="14" name="Text Placeholder 11">
            <a:extLst>
              <a:ext uri="{FF2B5EF4-FFF2-40B4-BE49-F238E27FC236}">
                <a16:creationId xmlns:a16="http://schemas.microsoft.com/office/drawing/2014/main" id="{F2F2B5BF-E3F2-DA96-498F-818AF9C0A450}"/>
              </a:ext>
            </a:extLst>
          </p:cNvPr>
          <p:cNvSpPr>
            <a:spLocks noGrp="1"/>
          </p:cNvSpPr>
          <p:nvPr>
            <p:ph type="body" sz="quarter" idx="19" hasCustomPrompt="1"/>
          </p:nvPr>
        </p:nvSpPr>
        <p:spPr>
          <a:xfrm>
            <a:off x="1563990" y="3708750"/>
            <a:ext cx="2430490" cy="1134427"/>
          </a:xfrm>
          <a:prstGeom prst="rect">
            <a:avLst/>
          </a:prstGeom>
        </p:spPr>
        <p:txBody>
          <a:bodyPr/>
          <a:lstStyle>
            <a:lvl1pPr marL="0" indent="0">
              <a:lnSpc>
                <a:spcPct val="130000"/>
              </a:lnSpc>
              <a:spcBef>
                <a:spcPts val="0"/>
              </a:spcBef>
              <a:buClr>
                <a:schemeClr val="bg1"/>
              </a:buClr>
              <a:buNone/>
              <a:defRPr sz="1600">
                <a:solidFill>
                  <a:schemeClr val="bg1"/>
                </a:solidFill>
                <a:latin typeface="DM Sans"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6" name="Text Placeholder 11">
            <a:extLst>
              <a:ext uri="{FF2B5EF4-FFF2-40B4-BE49-F238E27FC236}">
                <a16:creationId xmlns:a16="http://schemas.microsoft.com/office/drawing/2014/main" id="{9D457955-45AC-FF8C-6547-6D54135D6BEB}"/>
              </a:ext>
            </a:extLst>
          </p:cNvPr>
          <p:cNvSpPr>
            <a:spLocks noGrp="1"/>
          </p:cNvSpPr>
          <p:nvPr>
            <p:ph type="body" sz="quarter" idx="22" hasCustomPrompt="1"/>
          </p:nvPr>
        </p:nvSpPr>
        <p:spPr>
          <a:xfrm>
            <a:off x="8599619" y="5035406"/>
            <a:ext cx="3134238" cy="1395471"/>
          </a:xfrm>
          <a:prstGeom prst="rect">
            <a:avLst/>
          </a:prstGeom>
        </p:spPr>
        <p:txBody>
          <a:bodyPr/>
          <a:lstStyle>
            <a:lvl1pPr marL="0" indent="0">
              <a:buClr>
                <a:schemeClr val="bg1"/>
              </a:buClr>
              <a:buNone/>
              <a:defRPr sz="1200">
                <a:solidFill>
                  <a:schemeClr val="bg2">
                    <a:lumMod val="10000"/>
                  </a:schemeClr>
                </a:solidFill>
                <a:latin typeface="DM Sans"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7" name="Text Placeholder 5">
            <a:extLst>
              <a:ext uri="{FF2B5EF4-FFF2-40B4-BE49-F238E27FC236}">
                <a16:creationId xmlns:a16="http://schemas.microsoft.com/office/drawing/2014/main" id="{88AF47E7-14BE-0451-398B-86194D42D31D}"/>
              </a:ext>
            </a:extLst>
          </p:cNvPr>
          <p:cNvSpPr>
            <a:spLocks noGrp="1"/>
          </p:cNvSpPr>
          <p:nvPr>
            <p:ph type="body" sz="quarter" idx="23" hasCustomPrompt="1"/>
          </p:nvPr>
        </p:nvSpPr>
        <p:spPr>
          <a:xfrm>
            <a:off x="1114817" y="6474601"/>
            <a:ext cx="7308375" cy="184666"/>
          </a:xfrm>
          <a:prstGeom prst="rect">
            <a:avLst/>
          </a:prstGeom>
        </p:spPr>
        <p:txBody>
          <a:bodyPr/>
          <a:lstStyle>
            <a:lvl1pPr marL="0" indent="0">
              <a:lnSpc>
                <a:spcPct val="110000"/>
              </a:lnSpc>
              <a:spcBef>
                <a:spcPts val="0"/>
              </a:spcBef>
              <a:buNone/>
              <a:defRPr sz="600" b="0" i="0">
                <a:latin typeface="DM Sans" pitchFamily="2" charset="77"/>
              </a:defRPr>
            </a:lvl1pPr>
          </a:lstStyle>
          <a:p>
            <a:pPr lvl="0"/>
            <a:r>
              <a:rPr lang="en-US" dirty="0"/>
              <a:t>Footer</a:t>
            </a:r>
            <a:endParaRPr lang="en-AU" dirty="0"/>
          </a:p>
        </p:txBody>
      </p:sp>
    </p:spTree>
    <p:extLst>
      <p:ext uri="{BB962C8B-B14F-4D97-AF65-F5344CB8AC3E}">
        <p14:creationId xmlns:p14="http://schemas.microsoft.com/office/powerpoint/2010/main" val="32810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2FA7C0-06C4-B84F-3FC8-C97BAC14DC3F}"/>
              </a:ext>
            </a:extLst>
          </p:cNvPr>
          <p:cNvSpPr>
            <a:spLocks noGrp="1"/>
          </p:cNvSpPr>
          <p:nvPr>
            <p:ph type="title" hasCustomPrompt="1"/>
          </p:nvPr>
        </p:nvSpPr>
        <p:spPr>
          <a:xfrm>
            <a:off x="307975" y="291066"/>
            <a:ext cx="7610729" cy="833791"/>
          </a:xfrm>
        </p:spPr>
        <p:txBody>
          <a:bodyPr>
            <a:normAutofit/>
          </a:bodyPr>
          <a:lstStyle>
            <a:lvl1pPr>
              <a:defRPr sz="3200" b="0" i="0">
                <a:solidFill>
                  <a:srgbClr val="980000"/>
                </a:solidFill>
                <a:latin typeface="DM Sans 14pt Medium" pitchFamily="2" charset="77"/>
              </a:defRPr>
            </a:lvl1pPr>
          </a:lstStyle>
          <a:p>
            <a:r>
              <a:rPr lang="en-US" dirty="0"/>
              <a:t>Click to add slide title</a:t>
            </a:r>
            <a:endParaRPr lang="en-AU" dirty="0"/>
          </a:p>
        </p:txBody>
      </p:sp>
      <p:sp>
        <p:nvSpPr>
          <p:cNvPr id="10" name="Text Placeholder 5">
            <a:extLst>
              <a:ext uri="{FF2B5EF4-FFF2-40B4-BE49-F238E27FC236}">
                <a16:creationId xmlns:a16="http://schemas.microsoft.com/office/drawing/2014/main" id="{3675DA06-888B-C7DD-8301-92733ED61CDC}"/>
              </a:ext>
            </a:extLst>
          </p:cNvPr>
          <p:cNvSpPr>
            <a:spLocks noGrp="1"/>
          </p:cNvSpPr>
          <p:nvPr>
            <p:ph type="body" sz="quarter" idx="12" hasCustomPrompt="1"/>
          </p:nvPr>
        </p:nvSpPr>
        <p:spPr>
          <a:xfrm>
            <a:off x="8705089" y="1708821"/>
            <a:ext cx="2398172" cy="833791"/>
          </a:xfrm>
          <a:prstGeom prst="rect">
            <a:avLst/>
          </a:prstGeom>
        </p:spPr>
        <p:txBody>
          <a:bodyPr anchor="b"/>
          <a:lstStyle>
            <a:lvl1pPr marL="0" indent="0">
              <a:lnSpc>
                <a:spcPct val="130000"/>
              </a:lnSpc>
              <a:spcBef>
                <a:spcPts val="0"/>
              </a:spcBef>
              <a:buNone/>
              <a:defRPr sz="6000" b="0" i="0" baseline="0">
                <a:solidFill>
                  <a:schemeClr val="bg1"/>
                </a:solidFill>
                <a:latin typeface="DM Sans 14pt Medium" pitchFamily="2" charset="77"/>
              </a:defRPr>
            </a:lvl1pPr>
          </a:lstStyle>
          <a:p>
            <a:pPr lvl="0"/>
            <a:r>
              <a:rPr lang="en-US" dirty="0"/>
              <a:t>XX%</a:t>
            </a:r>
            <a:endParaRPr lang="en-AU" dirty="0"/>
          </a:p>
        </p:txBody>
      </p:sp>
      <p:sp>
        <p:nvSpPr>
          <p:cNvPr id="11" name="Text Placeholder 11">
            <a:extLst>
              <a:ext uri="{FF2B5EF4-FFF2-40B4-BE49-F238E27FC236}">
                <a16:creationId xmlns:a16="http://schemas.microsoft.com/office/drawing/2014/main" id="{8F7531AC-D68B-8258-4A9E-35AAFDB2D746}"/>
              </a:ext>
            </a:extLst>
          </p:cNvPr>
          <p:cNvSpPr>
            <a:spLocks noGrp="1"/>
          </p:cNvSpPr>
          <p:nvPr>
            <p:ph type="body" sz="quarter" idx="19" hasCustomPrompt="1"/>
          </p:nvPr>
        </p:nvSpPr>
        <p:spPr>
          <a:xfrm>
            <a:off x="8672771" y="2468309"/>
            <a:ext cx="2430490" cy="1134427"/>
          </a:xfrm>
          <a:prstGeom prst="rect">
            <a:avLst/>
          </a:prstGeom>
        </p:spPr>
        <p:txBody>
          <a:bodyPr/>
          <a:lstStyle>
            <a:lvl1pPr marL="0" indent="0">
              <a:lnSpc>
                <a:spcPct val="130000"/>
              </a:lnSpc>
              <a:spcBef>
                <a:spcPts val="0"/>
              </a:spcBef>
              <a:buClr>
                <a:schemeClr val="bg1"/>
              </a:buClr>
              <a:buNone/>
              <a:defRPr sz="1200" b="0" i="0">
                <a:solidFill>
                  <a:schemeClr val="bg1"/>
                </a:solidFill>
                <a:latin typeface="DM Sans 14pt Medium"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2" name="Text Placeholder 11">
            <a:extLst>
              <a:ext uri="{FF2B5EF4-FFF2-40B4-BE49-F238E27FC236}">
                <a16:creationId xmlns:a16="http://schemas.microsoft.com/office/drawing/2014/main" id="{1B81B08C-29E8-A8F7-F699-A91EC9E549A0}"/>
              </a:ext>
            </a:extLst>
          </p:cNvPr>
          <p:cNvSpPr>
            <a:spLocks noGrp="1"/>
          </p:cNvSpPr>
          <p:nvPr>
            <p:ph type="body" sz="quarter" idx="20" hasCustomPrompt="1"/>
          </p:nvPr>
        </p:nvSpPr>
        <p:spPr>
          <a:xfrm>
            <a:off x="8672771" y="4946188"/>
            <a:ext cx="2430490" cy="1134427"/>
          </a:xfrm>
          <a:prstGeom prst="rect">
            <a:avLst/>
          </a:prstGeom>
        </p:spPr>
        <p:txBody>
          <a:bodyPr/>
          <a:lstStyle>
            <a:lvl1pPr marL="0" indent="0">
              <a:lnSpc>
                <a:spcPct val="130000"/>
              </a:lnSpc>
              <a:spcBef>
                <a:spcPts val="0"/>
              </a:spcBef>
              <a:buClr>
                <a:schemeClr val="bg1"/>
              </a:buClr>
              <a:buNone/>
              <a:defRPr sz="1200" b="0" i="0">
                <a:solidFill>
                  <a:schemeClr val="bg2">
                    <a:lumMod val="10000"/>
                  </a:schemeClr>
                </a:solidFill>
                <a:latin typeface="DM Sans 14pt Medium"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3" name="Text Placeholder 5">
            <a:extLst>
              <a:ext uri="{FF2B5EF4-FFF2-40B4-BE49-F238E27FC236}">
                <a16:creationId xmlns:a16="http://schemas.microsoft.com/office/drawing/2014/main" id="{DBEEA9DE-E0AC-0917-01D3-E733D4C8EDBC}"/>
              </a:ext>
            </a:extLst>
          </p:cNvPr>
          <p:cNvSpPr>
            <a:spLocks noGrp="1"/>
          </p:cNvSpPr>
          <p:nvPr>
            <p:ph type="body" sz="quarter" idx="21" hasCustomPrompt="1"/>
          </p:nvPr>
        </p:nvSpPr>
        <p:spPr>
          <a:xfrm>
            <a:off x="307975" y="1242909"/>
            <a:ext cx="7308375" cy="465912"/>
          </a:xfrm>
          <a:prstGeom prst="rect">
            <a:avLst/>
          </a:prstGeom>
        </p:spPr>
        <p:txBody>
          <a:bodyPr/>
          <a:lstStyle>
            <a:lvl1pPr marL="0" indent="0">
              <a:lnSpc>
                <a:spcPct val="110000"/>
              </a:lnSpc>
              <a:spcBef>
                <a:spcPts val="0"/>
              </a:spcBef>
              <a:buNone/>
              <a:defRPr sz="1800" b="0" i="0">
                <a:latin typeface="DM Sans 14pt Medium" pitchFamily="2" charset="77"/>
              </a:defRPr>
            </a:lvl1pPr>
          </a:lstStyle>
          <a:p>
            <a:pPr lvl="0"/>
            <a:r>
              <a:rPr lang="en-US" dirty="0"/>
              <a:t>Click to add sub-title</a:t>
            </a:r>
            <a:endParaRPr lang="en-AU" dirty="0"/>
          </a:p>
        </p:txBody>
      </p:sp>
      <p:sp>
        <p:nvSpPr>
          <p:cNvPr id="14" name="Oval 13">
            <a:extLst>
              <a:ext uri="{FF2B5EF4-FFF2-40B4-BE49-F238E27FC236}">
                <a16:creationId xmlns:a16="http://schemas.microsoft.com/office/drawing/2014/main" id="{D97CA12F-BD46-0D07-0759-B18B990ACA4D}"/>
              </a:ext>
            </a:extLst>
          </p:cNvPr>
          <p:cNvSpPr/>
          <p:nvPr userDrawn="1"/>
        </p:nvSpPr>
        <p:spPr>
          <a:xfrm>
            <a:off x="6133578" y="2453104"/>
            <a:ext cx="2052000" cy="2052000"/>
          </a:xfrm>
          <a:prstGeom prst="ellipse">
            <a:avLst/>
          </a:prstGeom>
          <a:solidFill>
            <a:srgbClr val="027F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DM Sans 14pt Medium" pitchFamily="2" charset="77"/>
            </a:endParaRPr>
          </a:p>
        </p:txBody>
      </p:sp>
      <p:sp>
        <p:nvSpPr>
          <p:cNvPr id="15" name="Text Placeholder 5">
            <a:extLst>
              <a:ext uri="{FF2B5EF4-FFF2-40B4-BE49-F238E27FC236}">
                <a16:creationId xmlns:a16="http://schemas.microsoft.com/office/drawing/2014/main" id="{8C0D6EAA-32BE-1C1F-BDF9-49984D89AEFA}"/>
              </a:ext>
            </a:extLst>
          </p:cNvPr>
          <p:cNvSpPr>
            <a:spLocks noGrp="1"/>
          </p:cNvSpPr>
          <p:nvPr>
            <p:ph type="body" sz="quarter" idx="22" hasCustomPrompt="1"/>
          </p:nvPr>
        </p:nvSpPr>
        <p:spPr>
          <a:xfrm>
            <a:off x="6396847" y="2850428"/>
            <a:ext cx="1752155" cy="833791"/>
          </a:xfrm>
          <a:prstGeom prst="rect">
            <a:avLst/>
          </a:prstGeom>
        </p:spPr>
        <p:txBody>
          <a:bodyPr anchor="b"/>
          <a:lstStyle>
            <a:lvl1pPr marL="0" indent="0">
              <a:lnSpc>
                <a:spcPct val="130000"/>
              </a:lnSpc>
              <a:spcBef>
                <a:spcPts val="0"/>
              </a:spcBef>
              <a:buNone/>
              <a:defRPr sz="6000" b="0" i="0" baseline="0">
                <a:solidFill>
                  <a:schemeClr val="bg1"/>
                </a:solidFill>
                <a:latin typeface="DM Sans 14pt Medium" pitchFamily="2" charset="77"/>
              </a:defRPr>
            </a:lvl1pPr>
          </a:lstStyle>
          <a:p>
            <a:pPr lvl="0"/>
            <a:r>
              <a:rPr lang="en-US" dirty="0"/>
              <a:t>XX%</a:t>
            </a:r>
            <a:endParaRPr lang="en-AU" dirty="0"/>
          </a:p>
        </p:txBody>
      </p:sp>
      <p:sp>
        <p:nvSpPr>
          <p:cNvPr id="16" name="Text Placeholder 11">
            <a:extLst>
              <a:ext uri="{FF2B5EF4-FFF2-40B4-BE49-F238E27FC236}">
                <a16:creationId xmlns:a16="http://schemas.microsoft.com/office/drawing/2014/main" id="{20E7C0AB-66A3-4DB0-2CAF-DD95F722468B}"/>
              </a:ext>
            </a:extLst>
          </p:cNvPr>
          <p:cNvSpPr>
            <a:spLocks noGrp="1"/>
          </p:cNvSpPr>
          <p:nvPr>
            <p:ph type="body" sz="quarter" idx="23" hasCustomPrompt="1"/>
          </p:nvPr>
        </p:nvSpPr>
        <p:spPr>
          <a:xfrm>
            <a:off x="6401105" y="3463612"/>
            <a:ext cx="1517599" cy="698313"/>
          </a:xfrm>
          <a:prstGeom prst="rect">
            <a:avLst/>
          </a:prstGeom>
        </p:spPr>
        <p:txBody>
          <a:bodyPr/>
          <a:lstStyle>
            <a:lvl1pPr marL="0" indent="0">
              <a:lnSpc>
                <a:spcPct val="130000"/>
              </a:lnSpc>
              <a:spcBef>
                <a:spcPts val="0"/>
              </a:spcBef>
              <a:buClr>
                <a:schemeClr val="bg1"/>
              </a:buClr>
              <a:buNone/>
              <a:defRPr sz="1000" b="0" i="0">
                <a:solidFill>
                  <a:schemeClr val="bg1"/>
                </a:solidFill>
                <a:latin typeface="DM Sans 14pt Medium"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7" name="Text Placeholder 5">
            <a:extLst>
              <a:ext uri="{FF2B5EF4-FFF2-40B4-BE49-F238E27FC236}">
                <a16:creationId xmlns:a16="http://schemas.microsoft.com/office/drawing/2014/main" id="{05DE3050-5875-9C42-048A-24431367235C}"/>
              </a:ext>
            </a:extLst>
          </p:cNvPr>
          <p:cNvSpPr>
            <a:spLocks noGrp="1"/>
          </p:cNvSpPr>
          <p:nvPr>
            <p:ph type="body" sz="quarter" idx="24" hasCustomPrompt="1"/>
          </p:nvPr>
        </p:nvSpPr>
        <p:spPr>
          <a:xfrm>
            <a:off x="1114817" y="6474601"/>
            <a:ext cx="7308375" cy="184666"/>
          </a:xfrm>
          <a:prstGeom prst="rect">
            <a:avLst/>
          </a:prstGeom>
        </p:spPr>
        <p:txBody>
          <a:bodyPr/>
          <a:lstStyle>
            <a:lvl1pPr marL="0" indent="0">
              <a:lnSpc>
                <a:spcPct val="110000"/>
              </a:lnSpc>
              <a:spcBef>
                <a:spcPts val="0"/>
              </a:spcBef>
              <a:buNone/>
              <a:defRPr sz="600" b="0" i="0">
                <a:latin typeface="DM Sans 14pt Medium" pitchFamily="2" charset="77"/>
              </a:defRPr>
            </a:lvl1pPr>
          </a:lstStyle>
          <a:p>
            <a:pPr lvl="0"/>
            <a:r>
              <a:rPr lang="en-US" dirty="0"/>
              <a:t>Footer</a:t>
            </a:r>
            <a:endParaRPr lang="en-AU" dirty="0"/>
          </a:p>
        </p:txBody>
      </p:sp>
    </p:spTree>
    <p:extLst>
      <p:ext uri="{BB962C8B-B14F-4D97-AF65-F5344CB8AC3E}">
        <p14:creationId xmlns:p14="http://schemas.microsoft.com/office/powerpoint/2010/main" val="61944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2FA7C0-06C4-B84F-3FC8-C97BAC14DC3F}"/>
              </a:ext>
            </a:extLst>
          </p:cNvPr>
          <p:cNvSpPr>
            <a:spLocks noGrp="1"/>
          </p:cNvSpPr>
          <p:nvPr>
            <p:ph type="title" hasCustomPrompt="1"/>
          </p:nvPr>
        </p:nvSpPr>
        <p:spPr>
          <a:xfrm>
            <a:off x="307975" y="291066"/>
            <a:ext cx="7610729" cy="833791"/>
          </a:xfrm>
        </p:spPr>
        <p:txBody>
          <a:bodyPr>
            <a:normAutofit/>
          </a:bodyPr>
          <a:lstStyle>
            <a:lvl1pPr>
              <a:defRPr sz="3200" b="0" i="0">
                <a:solidFill>
                  <a:srgbClr val="980000"/>
                </a:solidFill>
                <a:latin typeface="DM Sans 14pt Medium" pitchFamily="2" charset="77"/>
              </a:defRPr>
            </a:lvl1pPr>
          </a:lstStyle>
          <a:p>
            <a:r>
              <a:rPr lang="en-US" dirty="0"/>
              <a:t>Click to add slide title</a:t>
            </a:r>
            <a:endParaRPr lang="en-AU" dirty="0"/>
          </a:p>
        </p:txBody>
      </p:sp>
      <p:sp>
        <p:nvSpPr>
          <p:cNvPr id="10" name="Text Placeholder 5">
            <a:extLst>
              <a:ext uri="{FF2B5EF4-FFF2-40B4-BE49-F238E27FC236}">
                <a16:creationId xmlns:a16="http://schemas.microsoft.com/office/drawing/2014/main" id="{3675DA06-888B-C7DD-8301-92733ED61CDC}"/>
              </a:ext>
            </a:extLst>
          </p:cNvPr>
          <p:cNvSpPr>
            <a:spLocks noGrp="1"/>
          </p:cNvSpPr>
          <p:nvPr>
            <p:ph type="body" sz="quarter" idx="12" hasCustomPrompt="1"/>
          </p:nvPr>
        </p:nvSpPr>
        <p:spPr>
          <a:xfrm>
            <a:off x="8705089" y="1708821"/>
            <a:ext cx="2398172" cy="833791"/>
          </a:xfrm>
          <a:prstGeom prst="rect">
            <a:avLst/>
          </a:prstGeom>
        </p:spPr>
        <p:txBody>
          <a:bodyPr anchor="b"/>
          <a:lstStyle>
            <a:lvl1pPr marL="0" indent="0">
              <a:lnSpc>
                <a:spcPct val="130000"/>
              </a:lnSpc>
              <a:spcBef>
                <a:spcPts val="0"/>
              </a:spcBef>
              <a:buNone/>
              <a:defRPr sz="6000" b="0" i="0" baseline="0">
                <a:solidFill>
                  <a:schemeClr val="bg1"/>
                </a:solidFill>
                <a:latin typeface="DM Sans 14pt Medium" pitchFamily="2" charset="77"/>
              </a:defRPr>
            </a:lvl1pPr>
          </a:lstStyle>
          <a:p>
            <a:pPr lvl="0"/>
            <a:r>
              <a:rPr lang="en-US" dirty="0"/>
              <a:t>XX%</a:t>
            </a:r>
            <a:endParaRPr lang="en-AU" dirty="0"/>
          </a:p>
        </p:txBody>
      </p:sp>
      <p:sp>
        <p:nvSpPr>
          <p:cNvPr id="11" name="Text Placeholder 11">
            <a:extLst>
              <a:ext uri="{FF2B5EF4-FFF2-40B4-BE49-F238E27FC236}">
                <a16:creationId xmlns:a16="http://schemas.microsoft.com/office/drawing/2014/main" id="{8F7531AC-D68B-8258-4A9E-35AAFDB2D746}"/>
              </a:ext>
            </a:extLst>
          </p:cNvPr>
          <p:cNvSpPr>
            <a:spLocks noGrp="1"/>
          </p:cNvSpPr>
          <p:nvPr>
            <p:ph type="body" sz="quarter" idx="19" hasCustomPrompt="1"/>
          </p:nvPr>
        </p:nvSpPr>
        <p:spPr>
          <a:xfrm>
            <a:off x="8672771" y="2468309"/>
            <a:ext cx="2430490" cy="1134427"/>
          </a:xfrm>
          <a:prstGeom prst="rect">
            <a:avLst/>
          </a:prstGeom>
        </p:spPr>
        <p:txBody>
          <a:bodyPr/>
          <a:lstStyle>
            <a:lvl1pPr marL="0" indent="0">
              <a:lnSpc>
                <a:spcPct val="130000"/>
              </a:lnSpc>
              <a:spcBef>
                <a:spcPts val="0"/>
              </a:spcBef>
              <a:buClr>
                <a:schemeClr val="bg1"/>
              </a:buClr>
              <a:buNone/>
              <a:defRPr sz="1200" b="0" i="0">
                <a:solidFill>
                  <a:schemeClr val="bg1"/>
                </a:solidFill>
                <a:latin typeface="DM Sans 14pt Medium"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2" name="Text Placeholder 11">
            <a:extLst>
              <a:ext uri="{FF2B5EF4-FFF2-40B4-BE49-F238E27FC236}">
                <a16:creationId xmlns:a16="http://schemas.microsoft.com/office/drawing/2014/main" id="{1B81B08C-29E8-A8F7-F699-A91EC9E549A0}"/>
              </a:ext>
            </a:extLst>
          </p:cNvPr>
          <p:cNvSpPr>
            <a:spLocks noGrp="1"/>
          </p:cNvSpPr>
          <p:nvPr>
            <p:ph type="body" sz="quarter" idx="20" hasCustomPrompt="1"/>
          </p:nvPr>
        </p:nvSpPr>
        <p:spPr>
          <a:xfrm>
            <a:off x="8672771" y="4946188"/>
            <a:ext cx="2430490" cy="1134427"/>
          </a:xfrm>
          <a:prstGeom prst="rect">
            <a:avLst/>
          </a:prstGeom>
        </p:spPr>
        <p:txBody>
          <a:bodyPr/>
          <a:lstStyle>
            <a:lvl1pPr marL="0" indent="0">
              <a:lnSpc>
                <a:spcPct val="130000"/>
              </a:lnSpc>
              <a:spcBef>
                <a:spcPts val="0"/>
              </a:spcBef>
              <a:buClr>
                <a:schemeClr val="bg1"/>
              </a:buClr>
              <a:buNone/>
              <a:defRPr sz="1200" b="0" i="0">
                <a:solidFill>
                  <a:schemeClr val="bg2">
                    <a:lumMod val="10000"/>
                  </a:schemeClr>
                </a:solidFill>
                <a:latin typeface="DM Sans 14pt Medium"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3" name="Text Placeholder 5">
            <a:extLst>
              <a:ext uri="{FF2B5EF4-FFF2-40B4-BE49-F238E27FC236}">
                <a16:creationId xmlns:a16="http://schemas.microsoft.com/office/drawing/2014/main" id="{DBEEA9DE-E0AC-0917-01D3-E733D4C8EDBC}"/>
              </a:ext>
            </a:extLst>
          </p:cNvPr>
          <p:cNvSpPr>
            <a:spLocks noGrp="1"/>
          </p:cNvSpPr>
          <p:nvPr>
            <p:ph type="body" sz="quarter" idx="21" hasCustomPrompt="1"/>
          </p:nvPr>
        </p:nvSpPr>
        <p:spPr>
          <a:xfrm>
            <a:off x="307975" y="1242909"/>
            <a:ext cx="7308375" cy="465912"/>
          </a:xfrm>
          <a:prstGeom prst="rect">
            <a:avLst/>
          </a:prstGeom>
        </p:spPr>
        <p:txBody>
          <a:bodyPr/>
          <a:lstStyle>
            <a:lvl1pPr marL="0" indent="0">
              <a:lnSpc>
                <a:spcPct val="110000"/>
              </a:lnSpc>
              <a:spcBef>
                <a:spcPts val="0"/>
              </a:spcBef>
              <a:buNone/>
              <a:defRPr sz="1800" b="0" i="0">
                <a:latin typeface="DM Sans 14pt Medium" pitchFamily="2" charset="77"/>
              </a:defRPr>
            </a:lvl1pPr>
          </a:lstStyle>
          <a:p>
            <a:pPr lvl="0"/>
            <a:r>
              <a:rPr lang="en-US" dirty="0"/>
              <a:t>Click to add sub-title</a:t>
            </a:r>
            <a:endParaRPr lang="en-AU" dirty="0"/>
          </a:p>
        </p:txBody>
      </p:sp>
      <p:sp>
        <p:nvSpPr>
          <p:cNvPr id="14" name="Oval 13">
            <a:extLst>
              <a:ext uri="{FF2B5EF4-FFF2-40B4-BE49-F238E27FC236}">
                <a16:creationId xmlns:a16="http://schemas.microsoft.com/office/drawing/2014/main" id="{D97CA12F-BD46-0D07-0759-B18B990ACA4D}"/>
              </a:ext>
            </a:extLst>
          </p:cNvPr>
          <p:cNvSpPr/>
          <p:nvPr userDrawn="1"/>
        </p:nvSpPr>
        <p:spPr>
          <a:xfrm>
            <a:off x="6133578" y="2453104"/>
            <a:ext cx="2052000" cy="2052000"/>
          </a:xfrm>
          <a:prstGeom prst="ellipse">
            <a:avLst/>
          </a:prstGeom>
          <a:solidFill>
            <a:srgbClr val="2B3A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DM Sans 14pt Medium" pitchFamily="2" charset="77"/>
            </a:endParaRPr>
          </a:p>
        </p:txBody>
      </p:sp>
      <p:sp>
        <p:nvSpPr>
          <p:cNvPr id="15" name="Text Placeholder 5">
            <a:extLst>
              <a:ext uri="{FF2B5EF4-FFF2-40B4-BE49-F238E27FC236}">
                <a16:creationId xmlns:a16="http://schemas.microsoft.com/office/drawing/2014/main" id="{8C0D6EAA-32BE-1C1F-BDF9-49984D89AEFA}"/>
              </a:ext>
            </a:extLst>
          </p:cNvPr>
          <p:cNvSpPr>
            <a:spLocks noGrp="1"/>
          </p:cNvSpPr>
          <p:nvPr>
            <p:ph type="body" sz="quarter" idx="22" hasCustomPrompt="1"/>
          </p:nvPr>
        </p:nvSpPr>
        <p:spPr>
          <a:xfrm>
            <a:off x="6396847" y="2850428"/>
            <a:ext cx="1752155" cy="833791"/>
          </a:xfrm>
          <a:prstGeom prst="rect">
            <a:avLst/>
          </a:prstGeom>
        </p:spPr>
        <p:txBody>
          <a:bodyPr anchor="b"/>
          <a:lstStyle>
            <a:lvl1pPr marL="0" indent="0">
              <a:lnSpc>
                <a:spcPct val="130000"/>
              </a:lnSpc>
              <a:spcBef>
                <a:spcPts val="0"/>
              </a:spcBef>
              <a:buNone/>
              <a:defRPr sz="5500" b="0" i="0" baseline="0">
                <a:solidFill>
                  <a:schemeClr val="bg1"/>
                </a:solidFill>
                <a:latin typeface="DM Sans 14pt Medium" pitchFamily="2" charset="77"/>
              </a:defRPr>
            </a:lvl1pPr>
          </a:lstStyle>
          <a:p>
            <a:pPr lvl="0"/>
            <a:r>
              <a:rPr lang="en-US" dirty="0"/>
              <a:t>XX%</a:t>
            </a:r>
            <a:endParaRPr lang="en-AU" dirty="0"/>
          </a:p>
        </p:txBody>
      </p:sp>
      <p:sp>
        <p:nvSpPr>
          <p:cNvPr id="16" name="Text Placeholder 11">
            <a:extLst>
              <a:ext uri="{FF2B5EF4-FFF2-40B4-BE49-F238E27FC236}">
                <a16:creationId xmlns:a16="http://schemas.microsoft.com/office/drawing/2014/main" id="{20E7C0AB-66A3-4DB0-2CAF-DD95F722468B}"/>
              </a:ext>
            </a:extLst>
          </p:cNvPr>
          <p:cNvSpPr>
            <a:spLocks noGrp="1"/>
          </p:cNvSpPr>
          <p:nvPr>
            <p:ph type="body" sz="quarter" idx="23" hasCustomPrompt="1"/>
          </p:nvPr>
        </p:nvSpPr>
        <p:spPr>
          <a:xfrm>
            <a:off x="6401105" y="3463612"/>
            <a:ext cx="1517599" cy="698313"/>
          </a:xfrm>
          <a:prstGeom prst="rect">
            <a:avLst/>
          </a:prstGeom>
        </p:spPr>
        <p:txBody>
          <a:bodyPr/>
          <a:lstStyle>
            <a:lvl1pPr marL="0" indent="0">
              <a:lnSpc>
                <a:spcPct val="130000"/>
              </a:lnSpc>
              <a:spcBef>
                <a:spcPts val="0"/>
              </a:spcBef>
              <a:buClr>
                <a:schemeClr val="bg1"/>
              </a:buClr>
              <a:buNone/>
              <a:defRPr sz="1000" b="0" i="0">
                <a:solidFill>
                  <a:schemeClr val="bg1"/>
                </a:solidFill>
                <a:latin typeface="DM Sans 14pt Medium"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7" name="Text Placeholder 5">
            <a:extLst>
              <a:ext uri="{FF2B5EF4-FFF2-40B4-BE49-F238E27FC236}">
                <a16:creationId xmlns:a16="http://schemas.microsoft.com/office/drawing/2014/main" id="{05DE3050-5875-9C42-048A-24431367235C}"/>
              </a:ext>
            </a:extLst>
          </p:cNvPr>
          <p:cNvSpPr>
            <a:spLocks noGrp="1"/>
          </p:cNvSpPr>
          <p:nvPr>
            <p:ph type="body" sz="quarter" idx="24" hasCustomPrompt="1"/>
          </p:nvPr>
        </p:nvSpPr>
        <p:spPr>
          <a:xfrm>
            <a:off x="1114817" y="6474601"/>
            <a:ext cx="7308375" cy="184666"/>
          </a:xfrm>
          <a:prstGeom prst="rect">
            <a:avLst/>
          </a:prstGeom>
        </p:spPr>
        <p:txBody>
          <a:bodyPr/>
          <a:lstStyle>
            <a:lvl1pPr marL="0" indent="0">
              <a:lnSpc>
                <a:spcPct val="110000"/>
              </a:lnSpc>
              <a:spcBef>
                <a:spcPts val="0"/>
              </a:spcBef>
              <a:buNone/>
              <a:defRPr sz="600" b="0" i="0">
                <a:latin typeface="DM Sans 14pt Medium" pitchFamily="2" charset="77"/>
              </a:defRPr>
            </a:lvl1pPr>
          </a:lstStyle>
          <a:p>
            <a:pPr lvl="0"/>
            <a:r>
              <a:rPr lang="en-US" dirty="0"/>
              <a:t>Footer</a:t>
            </a:r>
            <a:endParaRPr lang="en-AU" dirty="0"/>
          </a:p>
        </p:txBody>
      </p:sp>
    </p:spTree>
    <p:extLst>
      <p:ext uri="{BB962C8B-B14F-4D97-AF65-F5344CB8AC3E}">
        <p14:creationId xmlns:p14="http://schemas.microsoft.com/office/powerpoint/2010/main" val="152541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B4FB01-F056-7B89-0831-1B5BDC1693E4}"/>
              </a:ext>
            </a:extLst>
          </p:cNvPr>
          <p:cNvSpPr>
            <a:spLocks noGrp="1"/>
          </p:cNvSpPr>
          <p:nvPr>
            <p:ph type="title" hasCustomPrompt="1"/>
          </p:nvPr>
        </p:nvSpPr>
        <p:spPr>
          <a:xfrm>
            <a:off x="307975" y="291066"/>
            <a:ext cx="6422009" cy="833791"/>
          </a:xfrm>
        </p:spPr>
        <p:txBody>
          <a:bodyPr>
            <a:normAutofit/>
          </a:bodyPr>
          <a:lstStyle>
            <a:lvl1pPr>
              <a:defRPr sz="3200" b="0" i="0">
                <a:solidFill>
                  <a:srgbClr val="980000"/>
                </a:solidFill>
                <a:latin typeface="DM Sans 14pt Medium" pitchFamily="2" charset="77"/>
              </a:defRPr>
            </a:lvl1pPr>
          </a:lstStyle>
          <a:p>
            <a:r>
              <a:rPr lang="en-US" dirty="0"/>
              <a:t>Click to add slide title</a:t>
            </a:r>
            <a:endParaRPr lang="en-AU" dirty="0"/>
          </a:p>
        </p:txBody>
      </p:sp>
      <p:sp>
        <p:nvSpPr>
          <p:cNvPr id="10" name="Text Placeholder 5">
            <a:extLst>
              <a:ext uri="{FF2B5EF4-FFF2-40B4-BE49-F238E27FC236}">
                <a16:creationId xmlns:a16="http://schemas.microsoft.com/office/drawing/2014/main" id="{089FC29F-134A-D460-7644-DD3B81B56CAF}"/>
              </a:ext>
            </a:extLst>
          </p:cNvPr>
          <p:cNvSpPr>
            <a:spLocks noGrp="1"/>
          </p:cNvSpPr>
          <p:nvPr>
            <p:ph type="body" sz="quarter" idx="21" hasCustomPrompt="1"/>
          </p:nvPr>
        </p:nvSpPr>
        <p:spPr>
          <a:xfrm>
            <a:off x="307975" y="1242909"/>
            <a:ext cx="6422009" cy="465912"/>
          </a:xfrm>
          <a:prstGeom prst="rect">
            <a:avLst/>
          </a:prstGeom>
        </p:spPr>
        <p:txBody>
          <a:bodyPr/>
          <a:lstStyle>
            <a:lvl1pPr marL="0" indent="0">
              <a:lnSpc>
                <a:spcPct val="110000"/>
              </a:lnSpc>
              <a:spcBef>
                <a:spcPts val="0"/>
              </a:spcBef>
              <a:buNone/>
              <a:defRPr sz="1800" b="0" i="0">
                <a:latin typeface="DM Sans 14pt Medium" pitchFamily="2" charset="77"/>
              </a:defRPr>
            </a:lvl1pPr>
          </a:lstStyle>
          <a:p>
            <a:pPr lvl="0"/>
            <a:r>
              <a:rPr lang="en-US" dirty="0"/>
              <a:t>Click to add sub-title</a:t>
            </a:r>
            <a:endParaRPr lang="en-AU" dirty="0"/>
          </a:p>
        </p:txBody>
      </p:sp>
      <p:sp>
        <p:nvSpPr>
          <p:cNvPr id="11" name="Text Placeholder 5">
            <a:extLst>
              <a:ext uri="{FF2B5EF4-FFF2-40B4-BE49-F238E27FC236}">
                <a16:creationId xmlns:a16="http://schemas.microsoft.com/office/drawing/2014/main" id="{1D93125F-6CCB-2713-8308-FD32C577140F}"/>
              </a:ext>
            </a:extLst>
          </p:cNvPr>
          <p:cNvSpPr>
            <a:spLocks noGrp="1"/>
          </p:cNvSpPr>
          <p:nvPr>
            <p:ph type="body" sz="quarter" idx="12" hasCustomPrompt="1"/>
          </p:nvPr>
        </p:nvSpPr>
        <p:spPr>
          <a:xfrm>
            <a:off x="7991857" y="1254774"/>
            <a:ext cx="3101920" cy="833791"/>
          </a:xfrm>
          <a:prstGeom prst="rect">
            <a:avLst/>
          </a:prstGeom>
        </p:spPr>
        <p:txBody>
          <a:bodyPr anchor="b"/>
          <a:lstStyle>
            <a:lvl1pPr marL="0" indent="0">
              <a:lnSpc>
                <a:spcPct val="110000"/>
              </a:lnSpc>
              <a:spcBef>
                <a:spcPts val="0"/>
              </a:spcBef>
              <a:buNone/>
              <a:defRPr sz="6000" b="0" i="0" baseline="0">
                <a:solidFill>
                  <a:schemeClr val="bg1"/>
                </a:solidFill>
                <a:latin typeface="DM Sans 14pt Medium" pitchFamily="2" charset="77"/>
              </a:defRPr>
            </a:lvl1pPr>
          </a:lstStyle>
          <a:p>
            <a:pPr lvl="0"/>
            <a:r>
              <a:rPr lang="en-US" dirty="0"/>
              <a:t>XX%</a:t>
            </a:r>
            <a:endParaRPr lang="en-AU" dirty="0"/>
          </a:p>
        </p:txBody>
      </p:sp>
      <p:sp>
        <p:nvSpPr>
          <p:cNvPr id="12" name="Text Placeholder 11">
            <a:extLst>
              <a:ext uri="{FF2B5EF4-FFF2-40B4-BE49-F238E27FC236}">
                <a16:creationId xmlns:a16="http://schemas.microsoft.com/office/drawing/2014/main" id="{CD25A234-1B9D-DA71-4061-9BCA75AD3DB8}"/>
              </a:ext>
            </a:extLst>
          </p:cNvPr>
          <p:cNvSpPr>
            <a:spLocks noGrp="1"/>
          </p:cNvSpPr>
          <p:nvPr>
            <p:ph type="body" sz="quarter" idx="19" hasCustomPrompt="1"/>
          </p:nvPr>
        </p:nvSpPr>
        <p:spPr>
          <a:xfrm>
            <a:off x="7959539" y="2014262"/>
            <a:ext cx="3143722" cy="1134427"/>
          </a:xfrm>
          <a:prstGeom prst="rect">
            <a:avLst/>
          </a:prstGeom>
        </p:spPr>
        <p:txBody>
          <a:bodyPr/>
          <a:lstStyle>
            <a:lvl1pPr marL="0" indent="0">
              <a:lnSpc>
                <a:spcPct val="130000"/>
              </a:lnSpc>
              <a:spcBef>
                <a:spcPts val="0"/>
              </a:spcBef>
              <a:buClr>
                <a:schemeClr val="bg1"/>
              </a:buClr>
              <a:buNone/>
              <a:defRPr sz="1200" b="0" i="0">
                <a:solidFill>
                  <a:schemeClr val="bg1"/>
                </a:solidFill>
                <a:latin typeface="DM Sans 14pt Medium"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3" name="Text Placeholder 11">
            <a:extLst>
              <a:ext uri="{FF2B5EF4-FFF2-40B4-BE49-F238E27FC236}">
                <a16:creationId xmlns:a16="http://schemas.microsoft.com/office/drawing/2014/main" id="{400BAF6F-2FDF-B837-1517-E96F7163EA35}"/>
              </a:ext>
            </a:extLst>
          </p:cNvPr>
          <p:cNvSpPr>
            <a:spLocks noGrp="1"/>
          </p:cNvSpPr>
          <p:nvPr>
            <p:ph type="body" sz="quarter" idx="20" hasCustomPrompt="1"/>
          </p:nvPr>
        </p:nvSpPr>
        <p:spPr>
          <a:xfrm>
            <a:off x="7959539" y="4529841"/>
            <a:ext cx="3134238" cy="1395471"/>
          </a:xfrm>
          <a:prstGeom prst="rect">
            <a:avLst/>
          </a:prstGeom>
        </p:spPr>
        <p:txBody>
          <a:bodyPr/>
          <a:lstStyle>
            <a:lvl1pPr marL="0" indent="0">
              <a:lnSpc>
                <a:spcPct val="130000"/>
              </a:lnSpc>
              <a:spcBef>
                <a:spcPts val="0"/>
              </a:spcBef>
              <a:buClr>
                <a:schemeClr val="bg1"/>
              </a:buClr>
              <a:buNone/>
              <a:defRPr sz="1200" b="0" i="0">
                <a:solidFill>
                  <a:schemeClr val="bg2">
                    <a:lumMod val="10000"/>
                  </a:schemeClr>
                </a:solidFill>
                <a:latin typeface="DM Sans 14pt Medium"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4" name="Text Placeholder 5">
            <a:extLst>
              <a:ext uri="{FF2B5EF4-FFF2-40B4-BE49-F238E27FC236}">
                <a16:creationId xmlns:a16="http://schemas.microsoft.com/office/drawing/2014/main" id="{177A3749-49A8-592B-A073-2FCE73AEF71F}"/>
              </a:ext>
            </a:extLst>
          </p:cNvPr>
          <p:cNvSpPr>
            <a:spLocks noGrp="1"/>
          </p:cNvSpPr>
          <p:nvPr>
            <p:ph type="body" sz="quarter" idx="22" hasCustomPrompt="1"/>
          </p:nvPr>
        </p:nvSpPr>
        <p:spPr>
          <a:xfrm>
            <a:off x="1114817" y="6474601"/>
            <a:ext cx="7308375" cy="184666"/>
          </a:xfrm>
          <a:prstGeom prst="rect">
            <a:avLst/>
          </a:prstGeom>
        </p:spPr>
        <p:txBody>
          <a:bodyPr/>
          <a:lstStyle>
            <a:lvl1pPr marL="0" indent="0">
              <a:lnSpc>
                <a:spcPct val="110000"/>
              </a:lnSpc>
              <a:spcBef>
                <a:spcPts val="0"/>
              </a:spcBef>
              <a:buNone/>
              <a:defRPr sz="600" b="0" i="0">
                <a:latin typeface="DM Sans 14pt Medium" pitchFamily="2" charset="77"/>
              </a:defRPr>
            </a:lvl1pPr>
          </a:lstStyle>
          <a:p>
            <a:pPr lvl="0"/>
            <a:r>
              <a:rPr lang="en-US" dirty="0"/>
              <a:t>Footer</a:t>
            </a:r>
            <a:endParaRPr lang="en-AU" dirty="0"/>
          </a:p>
        </p:txBody>
      </p:sp>
    </p:spTree>
    <p:extLst>
      <p:ext uri="{BB962C8B-B14F-4D97-AF65-F5344CB8AC3E}">
        <p14:creationId xmlns:p14="http://schemas.microsoft.com/office/powerpoint/2010/main" val="264947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B4FB01-F056-7B89-0831-1B5BDC1693E4}"/>
              </a:ext>
            </a:extLst>
          </p:cNvPr>
          <p:cNvSpPr>
            <a:spLocks noGrp="1"/>
          </p:cNvSpPr>
          <p:nvPr>
            <p:ph type="title" hasCustomPrompt="1"/>
          </p:nvPr>
        </p:nvSpPr>
        <p:spPr>
          <a:xfrm>
            <a:off x="307975" y="291066"/>
            <a:ext cx="6422009" cy="833791"/>
          </a:xfrm>
        </p:spPr>
        <p:txBody>
          <a:bodyPr>
            <a:normAutofit/>
          </a:bodyPr>
          <a:lstStyle>
            <a:lvl1pPr>
              <a:defRPr sz="3200" b="0" i="0">
                <a:solidFill>
                  <a:srgbClr val="980000"/>
                </a:solidFill>
                <a:latin typeface="DM Sans 14pt Medium" pitchFamily="2" charset="77"/>
              </a:defRPr>
            </a:lvl1pPr>
          </a:lstStyle>
          <a:p>
            <a:r>
              <a:rPr lang="en-US" dirty="0"/>
              <a:t>Click to add slide title</a:t>
            </a:r>
            <a:endParaRPr lang="en-AU" dirty="0"/>
          </a:p>
        </p:txBody>
      </p:sp>
      <p:sp>
        <p:nvSpPr>
          <p:cNvPr id="10" name="Text Placeholder 5">
            <a:extLst>
              <a:ext uri="{FF2B5EF4-FFF2-40B4-BE49-F238E27FC236}">
                <a16:creationId xmlns:a16="http://schemas.microsoft.com/office/drawing/2014/main" id="{089FC29F-134A-D460-7644-DD3B81B56CAF}"/>
              </a:ext>
            </a:extLst>
          </p:cNvPr>
          <p:cNvSpPr>
            <a:spLocks noGrp="1"/>
          </p:cNvSpPr>
          <p:nvPr>
            <p:ph type="body" sz="quarter" idx="21" hasCustomPrompt="1"/>
          </p:nvPr>
        </p:nvSpPr>
        <p:spPr>
          <a:xfrm>
            <a:off x="307975" y="1242909"/>
            <a:ext cx="6422009" cy="465912"/>
          </a:xfrm>
          <a:prstGeom prst="rect">
            <a:avLst/>
          </a:prstGeom>
        </p:spPr>
        <p:txBody>
          <a:bodyPr/>
          <a:lstStyle>
            <a:lvl1pPr marL="0" indent="0">
              <a:lnSpc>
                <a:spcPct val="110000"/>
              </a:lnSpc>
              <a:spcBef>
                <a:spcPts val="0"/>
              </a:spcBef>
              <a:buNone/>
              <a:defRPr sz="1800" b="0" i="0">
                <a:latin typeface="DM Sans 14pt Medium" pitchFamily="2" charset="77"/>
              </a:defRPr>
            </a:lvl1pPr>
          </a:lstStyle>
          <a:p>
            <a:pPr lvl="0"/>
            <a:r>
              <a:rPr lang="en-US" dirty="0"/>
              <a:t>Click to add sub-title</a:t>
            </a:r>
            <a:endParaRPr lang="en-AU" dirty="0"/>
          </a:p>
        </p:txBody>
      </p:sp>
      <p:sp>
        <p:nvSpPr>
          <p:cNvPr id="11" name="Text Placeholder 5">
            <a:extLst>
              <a:ext uri="{FF2B5EF4-FFF2-40B4-BE49-F238E27FC236}">
                <a16:creationId xmlns:a16="http://schemas.microsoft.com/office/drawing/2014/main" id="{1D93125F-6CCB-2713-8308-FD32C577140F}"/>
              </a:ext>
            </a:extLst>
          </p:cNvPr>
          <p:cNvSpPr>
            <a:spLocks noGrp="1"/>
          </p:cNvSpPr>
          <p:nvPr>
            <p:ph type="body" sz="quarter" idx="12" hasCustomPrompt="1"/>
          </p:nvPr>
        </p:nvSpPr>
        <p:spPr>
          <a:xfrm>
            <a:off x="7991857" y="1254774"/>
            <a:ext cx="3101920" cy="833791"/>
          </a:xfrm>
          <a:prstGeom prst="rect">
            <a:avLst/>
          </a:prstGeom>
        </p:spPr>
        <p:txBody>
          <a:bodyPr anchor="b"/>
          <a:lstStyle>
            <a:lvl1pPr marL="0" indent="0">
              <a:lnSpc>
                <a:spcPct val="110000"/>
              </a:lnSpc>
              <a:spcBef>
                <a:spcPts val="0"/>
              </a:spcBef>
              <a:buNone/>
              <a:defRPr sz="6000" b="0" i="0" baseline="0">
                <a:solidFill>
                  <a:schemeClr val="bg1"/>
                </a:solidFill>
                <a:latin typeface="DM Sans 14pt Medium" pitchFamily="2" charset="77"/>
              </a:defRPr>
            </a:lvl1pPr>
          </a:lstStyle>
          <a:p>
            <a:pPr lvl="0"/>
            <a:r>
              <a:rPr lang="en-US" dirty="0"/>
              <a:t>XX%</a:t>
            </a:r>
            <a:endParaRPr lang="en-AU" dirty="0"/>
          </a:p>
        </p:txBody>
      </p:sp>
      <p:sp>
        <p:nvSpPr>
          <p:cNvPr id="12" name="Text Placeholder 11">
            <a:extLst>
              <a:ext uri="{FF2B5EF4-FFF2-40B4-BE49-F238E27FC236}">
                <a16:creationId xmlns:a16="http://schemas.microsoft.com/office/drawing/2014/main" id="{CD25A234-1B9D-DA71-4061-9BCA75AD3DB8}"/>
              </a:ext>
            </a:extLst>
          </p:cNvPr>
          <p:cNvSpPr>
            <a:spLocks noGrp="1"/>
          </p:cNvSpPr>
          <p:nvPr>
            <p:ph type="body" sz="quarter" idx="19" hasCustomPrompt="1"/>
          </p:nvPr>
        </p:nvSpPr>
        <p:spPr>
          <a:xfrm>
            <a:off x="7959539" y="2014262"/>
            <a:ext cx="3143722" cy="1134427"/>
          </a:xfrm>
          <a:prstGeom prst="rect">
            <a:avLst/>
          </a:prstGeom>
        </p:spPr>
        <p:txBody>
          <a:bodyPr/>
          <a:lstStyle>
            <a:lvl1pPr marL="0" indent="0">
              <a:lnSpc>
                <a:spcPct val="130000"/>
              </a:lnSpc>
              <a:spcBef>
                <a:spcPts val="0"/>
              </a:spcBef>
              <a:buClr>
                <a:schemeClr val="bg1"/>
              </a:buClr>
              <a:buNone/>
              <a:defRPr sz="1200" b="0" i="0">
                <a:solidFill>
                  <a:schemeClr val="bg1"/>
                </a:solidFill>
                <a:latin typeface="DM Sans 14pt Medium"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3" name="Text Placeholder 11">
            <a:extLst>
              <a:ext uri="{FF2B5EF4-FFF2-40B4-BE49-F238E27FC236}">
                <a16:creationId xmlns:a16="http://schemas.microsoft.com/office/drawing/2014/main" id="{400BAF6F-2FDF-B837-1517-E96F7163EA35}"/>
              </a:ext>
            </a:extLst>
          </p:cNvPr>
          <p:cNvSpPr>
            <a:spLocks noGrp="1"/>
          </p:cNvSpPr>
          <p:nvPr>
            <p:ph type="body" sz="quarter" idx="20" hasCustomPrompt="1"/>
          </p:nvPr>
        </p:nvSpPr>
        <p:spPr>
          <a:xfrm>
            <a:off x="7959539" y="4529841"/>
            <a:ext cx="3134238" cy="1395471"/>
          </a:xfrm>
          <a:prstGeom prst="rect">
            <a:avLst/>
          </a:prstGeom>
        </p:spPr>
        <p:txBody>
          <a:bodyPr/>
          <a:lstStyle>
            <a:lvl1pPr marL="0" indent="0">
              <a:lnSpc>
                <a:spcPct val="130000"/>
              </a:lnSpc>
              <a:spcBef>
                <a:spcPts val="0"/>
              </a:spcBef>
              <a:buClr>
                <a:schemeClr val="bg1"/>
              </a:buClr>
              <a:buNone/>
              <a:defRPr sz="1200" b="0" i="0">
                <a:solidFill>
                  <a:schemeClr val="bg1"/>
                </a:solidFill>
                <a:latin typeface="DM Sans 14pt Medium" pitchFamily="2" charset="77"/>
              </a:defRPr>
            </a:lvl1pPr>
            <a:lvl2pPr marL="357187" indent="0">
              <a:buClr>
                <a:schemeClr val="bg1"/>
              </a:buClr>
              <a:buNone/>
              <a:defRPr sz="1200">
                <a:solidFill>
                  <a:schemeClr val="bg1"/>
                </a:solidFill>
                <a:latin typeface="DM Sans" pitchFamily="2" charset="77"/>
              </a:defRPr>
            </a:lvl2pPr>
            <a:lvl3pPr marL="622300" indent="0">
              <a:buClr>
                <a:schemeClr val="bg1"/>
              </a:buClr>
              <a:buNone/>
              <a:defRPr sz="1200">
                <a:solidFill>
                  <a:schemeClr val="bg1"/>
                </a:solidFill>
                <a:latin typeface="DM Sans" pitchFamily="2" charset="77"/>
              </a:defRPr>
            </a:lvl3pPr>
          </a:lstStyle>
          <a:p>
            <a:pPr lvl="0"/>
            <a:r>
              <a:rPr lang="en-US" dirty="0"/>
              <a:t>Click to edit text</a:t>
            </a:r>
          </a:p>
        </p:txBody>
      </p:sp>
      <p:sp>
        <p:nvSpPr>
          <p:cNvPr id="14" name="Text Placeholder 5">
            <a:extLst>
              <a:ext uri="{FF2B5EF4-FFF2-40B4-BE49-F238E27FC236}">
                <a16:creationId xmlns:a16="http://schemas.microsoft.com/office/drawing/2014/main" id="{177A3749-49A8-592B-A073-2FCE73AEF71F}"/>
              </a:ext>
            </a:extLst>
          </p:cNvPr>
          <p:cNvSpPr>
            <a:spLocks noGrp="1"/>
          </p:cNvSpPr>
          <p:nvPr>
            <p:ph type="body" sz="quarter" idx="22" hasCustomPrompt="1"/>
          </p:nvPr>
        </p:nvSpPr>
        <p:spPr>
          <a:xfrm>
            <a:off x="1114817" y="6474601"/>
            <a:ext cx="7308375" cy="184666"/>
          </a:xfrm>
          <a:prstGeom prst="rect">
            <a:avLst/>
          </a:prstGeom>
        </p:spPr>
        <p:txBody>
          <a:bodyPr/>
          <a:lstStyle>
            <a:lvl1pPr marL="0" indent="0">
              <a:lnSpc>
                <a:spcPct val="110000"/>
              </a:lnSpc>
              <a:spcBef>
                <a:spcPts val="0"/>
              </a:spcBef>
              <a:buNone/>
              <a:defRPr sz="600" b="0" i="0">
                <a:latin typeface="DM Sans 14pt Medium" pitchFamily="2" charset="77"/>
              </a:defRPr>
            </a:lvl1pPr>
          </a:lstStyle>
          <a:p>
            <a:pPr lvl="0"/>
            <a:r>
              <a:rPr lang="en-US" dirty="0"/>
              <a:t>Footer</a:t>
            </a:r>
            <a:endParaRPr lang="en-AU" dirty="0"/>
          </a:p>
        </p:txBody>
      </p:sp>
    </p:spTree>
    <p:extLst>
      <p:ext uri="{BB962C8B-B14F-4D97-AF65-F5344CB8AC3E}">
        <p14:creationId xmlns:p14="http://schemas.microsoft.com/office/powerpoint/2010/main" val="167242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39C4B1-3D98-BB44-4FDE-5A8734EB8EC1}"/>
              </a:ext>
            </a:extLst>
          </p:cNvPr>
          <p:cNvSpPr>
            <a:spLocks noGrp="1"/>
          </p:cNvSpPr>
          <p:nvPr>
            <p:ph type="title"/>
          </p:nvPr>
        </p:nvSpPr>
        <p:spPr>
          <a:xfrm>
            <a:off x="838200" y="268541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7" name="Slide Number Placeholder 5">
            <a:extLst>
              <a:ext uri="{FF2B5EF4-FFF2-40B4-BE49-F238E27FC236}">
                <a16:creationId xmlns:a16="http://schemas.microsoft.com/office/drawing/2014/main" id="{A5C113F6-4AFF-3606-D0E7-A3BDE2176AF4}"/>
              </a:ext>
            </a:extLst>
          </p:cNvPr>
          <p:cNvSpPr txBox="1">
            <a:spLocks/>
          </p:cNvSpPr>
          <p:nvPr userDrawn="1"/>
        </p:nvSpPr>
        <p:spPr>
          <a:xfrm>
            <a:off x="11403383" y="6400903"/>
            <a:ext cx="553784" cy="284772"/>
          </a:xfrm>
          <a:prstGeom prst="rect">
            <a:avLst/>
          </a:prstGeom>
        </p:spPr>
        <p:txBody>
          <a:bodyPr vert="horz" lIns="36000" tIns="36000" rIns="36000" bIns="36000" rtlCol="0" anchor="ctr">
            <a:noAutofit/>
          </a:bodyPr>
          <a:lstStyle>
            <a:defPPr>
              <a:defRPr lang="en-US"/>
            </a:defPPr>
            <a:lvl1pPr marL="0" algn="r" defTabSz="914400" rtl="0" eaLnBrk="1" latinLnBrk="0" hangingPunct="1">
              <a:lnSpc>
                <a:spcPct val="100000"/>
              </a:lnSpc>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0D5686-8FD5-4274-8C2C-00A51404829A}" type="slidenum">
              <a:rPr lang="en-AU" b="0" i="0" smtClean="0">
                <a:latin typeface="DM Sans" pitchFamily="2" charset="77"/>
              </a:rPr>
              <a:pPr/>
              <a:t>‹#›</a:t>
            </a:fld>
            <a:endParaRPr lang="en-AU" b="0" i="0" dirty="0">
              <a:latin typeface="DM Sans" pitchFamily="2" charset="77"/>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DAD611EA-E006-D745-D004-9CA93952869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92505" y="6267008"/>
            <a:ext cx="782355" cy="369388"/>
          </a:xfrm>
          <a:prstGeom prst="rect">
            <a:avLst/>
          </a:prstGeom>
        </p:spPr>
      </p:pic>
    </p:spTree>
    <p:extLst>
      <p:ext uri="{BB962C8B-B14F-4D97-AF65-F5344CB8AC3E}">
        <p14:creationId xmlns:p14="http://schemas.microsoft.com/office/powerpoint/2010/main" val="3453443432"/>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9" r:id="rId3"/>
    <p:sldLayoutId id="2147483650" r:id="rId4"/>
    <p:sldLayoutId id="2147483667" r:id="rId5"/>
    <p:sldLayoutId id="2147483651" r:id="rId6"/>
    <p:sldLayoutId id="2147483666" r:id="rId7"/>
    <p:sldLayoutId id="2147483652" r:id="rId8"/>
    <p:sldLayoutId id="2147483664" r:id="rId9"/>
    <p:sldLayoutId id="2147483663" r:id="rId10"/>
    <p:sldLayoutId id="2147483660" r:id="rId11"/>
    <p:sldLayoutId id="2147483665" r:id="rId12"/>
    <p:sldLayoutId id="2147483683" r:id="rId13"/>
    <p:sldLayoutId id="2147483686" r:id="rId14"/>
    <p:sldLayoutId id="2147483654" r:id="rId15"/>
    <p:sldLayoutId id="2147483661" r:id="rId16"/>
    <p:sldLayoutId id="2147483662" r:id="rId17"/>
  </p:sldLayoutIdLst>
  <p:txStyles>
    <p:title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5164AB-C8D3-9DD7-F3A1-117B1DCD03A3}"/>
              </a:ext>
            </a:extLst>
          </p:cNvPr>
          <p:cNvSpPr/>
          <p:nvPr/>
        </p:nvSpPr>
        <p:spPr>
          <a:xfrm>
            <a:off x="1416174" y="3597982"/>
            <a:ext cx="4147227" cy="489855"/>
          </a:xfrm>
          <a:prstGeom prst="rect">
            <a:avLst/>
          </a:prstGeom>
          <a:solidFill>
            <a:srgbClr val="00BD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noProof="0" dirty="0">
              <a:latin typeface="DM Sans 14pt Medium" pitchFamily="2" charset="77"/>
            </a:endParaRPr>
          </a:p>
        </p:txBody>
      </p:sp>
      <p:sp>
        <p:nvSpPr>
          <p:cNvPr id="2" name="Title 1">
            <a:extLst>
              <a:ext uri="{FF2B5EF4-FFF2-40B4-BE49-F238E27FC236}">
                <a16:creationId xmlns:a16="http://schemas.microsoft.com/office/drawing/2014/main" id="{38875FA2-515F-DB10-B17A-A8A594504085}"/>
              </a:ext>
            </a:extLst>
          </p:cNvPr>
          <p:cNvSpPr>
            <a:spLocks noGrp="1"/>
          </p:cNvSpPr>
          <p:nvPr>
            <p:ph type="title"/>
          </p:nvPr>
        </p:nvSpPr>
        <p:spPr>
          <a:xfrm>
            <a:off x="1430922" y="3012104"/>
            <a:ext cx="5028070" cy="833791"/>
          </a:xfrm>
        </p:spPr>
        <p:txBody>
          <a:bodyPr>
            <a:noAutofit/>
          </a:bodyPr>
          <a:lstStyle/>
          <a:p>
            <a:r>
              <a:rPr lang="en-NZ" sz="4800" dirty="0"/>
              <a:t>Changes to leave legislation</a:t>
            </a:r>
            <a:br>
              <a:rPr lang="en-NZ" sz="4800" noProof="0" dirty="0"/>
            </a:br>
            <a:r>
              <a:rPr lang="en-NZ" sz="4800" noProof="0" dirty="0"/>
              <a:t>Survey report</a:t>
            </a:r>
            <a:br>
              <a:rPr lang="en-NZ" sz="4800" noProof="0" dirty="0"/>
            </a:br>
            <a:endParaRPr lang="en-NZ" sz="4800" noProof="0" dirty="0"/>
          </a:p>
        </p:txBody>
      </p:sp>
      <p:sp>
        <p:nvSpPr>
          <p:cNvPr id="3" name="TextBox 2">
            <a:extLst>
              <a:ext uri="{FF2B5EF4-FFF2-40B4-BE49-F238E27FC236}">
                <a16:creationId xmlns:a16="http://schemas.microsoft.com/office/drawing/2014/main" id="{D7A8D53D-5E61-E6F6-37BF-EA169E80C343}"/>
              </a:ext>
            </a:extLst>
          </p:cNvPr>
          <p:cNvSpPr txBox="1"/>
          <p:nvPr/>
        </p:nvSpPr>
        <p:spPr>
          <a:xfrm>
            <a:off x="1430922" y="4245429"/>
            <a:ext cx="1720492" cy="707886"/>
          </a:xfrm>
          <a:prstGeom prst="rect">
            <a:avLst/>
          </a:prstGeom>
          <a:noFill/>
        </p:spPr>
        <p:txBody>
          <a:bodyPr wrap="square" rtlCol="0">
            <a:spAutoFit/>
          </a:bodyPr>
          <a:lstStyle/>
          <a:p>
            <a:r>
              <a:rPr lang="en-NZ" sz="2400" noProof="0" dirty="0">
                <a:solidFill>
                  <a:schemeClr val="bg1"/>
                </a:solidFill>
                <a:latin typeface="DM Sans 14pt Medium" pitchFamily="2" charset="77"/>
              </a:rPr>
              <a:t>PSA</a:t>
            </a:r>
            <a:endParaRPr lang="en-NZ" sz="1600" noProof="0" dirty="0">
              <a:solidFill>
                <a:schemeClr val="bg1"/>
              </a:solidFill>
              <a:latin typeface="DM Sans 14pt Medium" pitchFamily="2" charset="77"/>
            </a:endParaRPr>
          </a:p>
          <a:p>
            <a:r>
              <a:rPr lang="en-NZ" sz="1600" noProof="0" dirty="0">
                <a:solidFill>
                  <a:schemeClr val="bg1"/>
                </a:solidFill>
                <a:latin typeface="DM Sans 14pt Medium" pitchFamily="2" charset="77"/>
              </a:rPr>
              <a:t>May 2026</a:t>
            </a:r>
          </a:p>
        </p:txBody>
      </p:sp>
      <p:pic>
        <p:nvPicPr>
          <p:cNvPr id="4" name="Picture Placeholder 4">
            <a:extLst>
              <a:ext uri="{FF2B5EF4-FFF2-40B4-BE49-F238E27FC236}">
                <a16:creationId xmlns:a16="http://schemas.microsoft.com/office/drawing/2014/main" id="{33D6C8C1-121E-8EBE-3621-73BFF9F33A81}"/>
              </a:ext>
            </a:extLst>
          </p:cNvPr>
          <p:cNvPicPr>
            <a:picLocks noChangeAspect="1"/>
          </p:cNvPicPr>
          <p:nvPr/>
        </p:nvPicPr>
        <p:blipFill rotWithShape="1">
          <a:blip r:embed="rId2"/>
          <a:stretch/>
        </p:blipFill>
        <p:spPr>
          <a:xfrm>
            <a:off x="6982345" y="-909018"/>
            <a:ext cx="6582716" cy="9545258"/>
          </a:xfrm>
          <a:prstGeom prst="parallelogram">
            <a:avLst/>
          </a:prstGeom>
        </p:spPr>
      </p:pic>
    </p:spTree>
    <p:extLst>
      <p:ext uri="{BB962C8B-B14F-4D97-AF65-F5344CB8AC3E}">
        <p14:creationId xmlns:p14="http://schemas.microsoft.com/office/powerpoint/2010/main" val="233667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F2A82-6750-6A69-F458-64C383890ED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65FE01E-338B-2006-1A78-8284A8401109}"/>
              </a:ext>
            </a:extLst>
          </p:cNvPr>
          <p:cNvSpPr>
            <a:spLocks noGrp="1"/>
          </p:cNvSpPr>
          <p:nvPr>
            <p:ph type="body" sz="quarter" idx="22"/>
          </p:nvPr>
        </p:nvSpPr>
        <p:spPr/>
        <p:txBody>
          <a:bodyPr/>
          <a:lstStyle/>
          <a:p>
            <a:r>
              <a:rPr lang="pt-BR" dirty="0"/>
              <a:t>Base: NZ adults (n=1316, 29 April – 10 May, 2026)</a:t>
            </a:r>
            <a:endParaRPr lang="en-NZ" dirty="0"/>
          </a:p>
        </p:txBody>
      </p:sp>
      <p:sp>
        <p:nvSpPr>
          <p:cNvPr id="5" name="Title 4">
            <a:extLst>
              <a:ext uri="{FF2B5EF4-FFF2-40B4-BE49-F238E27FC236}">
                <a16:creationId xmlns:a16="http://schemas.microsoft.com/office/drawing/2014/main" id="{427A6A49-2398-27C0-262B-7EB484999A4C}"/>
              </a:ext>
            </a:extLst>
          </p:cNvPr>
          <p:cNvSpPr>
            <a:spLocks noGrp="1"/>
          </p:cNvSpPr>
          <p:nvPr>
            <p:ph type="title"/>
          </p:nvPr>
        </p:nvSpPr>
        <p:spPr/>
        <p:txBody>
          <a:bodyPr>
            <a:normAutofit/>
          </a:bodyPr>
          <a:lstStyle/>
          <a:p>
            <a:r>
              <a:rPr lang="en-NZ" dirty="0"/>
              <a:t>Performance of public services under the current Government</a:t>
            </a:r>
            <a:endParaRPr lang="en-NZ" noProof="0" dirty="0"/>
          </a:p>
        </p:txBody>
      </p:sp>
      <p:sp>
        <p:nvSpPr>
          <p:cNvPr id="6" name="Text Placeholder 5">
            <a:extLst>
              <a:ext uri="{FF2B5EF4-FFF2-40B4-BE49-F238E27FC236}">
                <a16:creationId xmlns:a16="http://schemas.microsoft.com/office/drawing/2014/main" id="{AB52D18C-39CB-474A-3723-4993650622A5}"/>
              </a:ext>
            </a:extLst>
          </p:cNvPr>
          <p:cNvSpPr>
            <a:spLocks noGrp="1"/>
          </p:cNvSpPr>
          <p:nvPr>
            <p:ph type="body" sz="quarter" idx="21"/>
          </p:nvPr>
        </p:nvSpPr>
        <p:spPr/>
        <p:txBody>
          <a:bodyPr/>
          <a:lstStyle/>
          <a:p>
            <a:r>
              <a:rPr lang="en-GB" dirty="0"/>
              <a:t>How do you think the overall quality of public services such as health and education has changed since the National-led Government came to office in 2023? </a:t>
            </a:r>
            <a:r>
              <a:rPr lang="en-NZ" noProof="0" dirty="0"/>
              <a:t>(%)</a:t>
            </a:r>
          </a:p>
        </p:txBody>
      </p:sp>
      <p:graphicFrame>
        <p:nvGraphicFramePr>
          <p:cNvPr id="2" name="Chart 1">
            <a:extLst>
              <a:ext uri="{FF2B5EF4-FFF2-40B4-BE49-F238E27FC236}">
                <a16:creationId xmlns:a16="http://schemas.microsoft.com/office/drawing/2014/main" id="{0D2A4CAC-1EA8-1874-B0D3-38649DE52CCA}"/>
              </a:ext>
            </a:extLst>
          </p:cNvPr>
          <p:cNvGraphicFramePr/>
          <p:nvPr>
            <p:extLst>
              <p:ext uri="{D42A27DB-BD31-4B8C-83A1-F6EECF244321}">
                <p14:modId xmlns:p14="http://schemas.microsoft.com/office/powerpoint/2010/main" val="3672287158"/>
              </p:ext>
            </p:extLst>
          </p:nvPr>
        </p:nvGraphicFramePr>
        <p:xfrm>
          <a:off x="173256" y="2049288"/>
          <a:ext cx="5849238" cy="434188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4516D5C-0AF8-D69D-8E27-795ADAD81E98}"/>
              </a:ext>
            </a:extLst>
          </p:cNvPr>
          <p:cNvSpPr txBox="1"/>
          <p:nvPr/>
        </p:nvSpPr>
        <p:spPr>
          <a:xfrm>
            <a:off x="6885917" y="2377335"/>
            <a:ext cx="4548895" cy="4216539"/>
          </a:xfrm>
          <a:prstGeom prst="rect">
            <a:avLst/>
          </a:prstGeom>
          <a:noFill/>
        </p:spPr>
        <p:txBody>
          <a:bodyPr wrap="square">
            <a:spAutoFit/>
          </a:bodyPr>
          <a:lstStyle/>
          <a:p>
            <a:r>
              <a:rPr lang="en-NZ" sz="1400" dirty="0"/>
              <a:t>Men were more favourable about the Government’s performance (30% better / 31% worse) than women (20% / 46%).</a:t>
            </a:r>
          </a:p>
          <a:p>
            <a:endParaRPr lang="en-NZ" sz="1400" dirty="0"/>
          </a:p>
          <a:p>
            <a:r>
              <a:rPr lang="en-NZ" sz="1400" dirty="0"/>
              <a:t>Those with $100k+ household income (33% / 33%), full time workers (29% / 33%) and those who own their home outright (32% / 32%) were all more positive about the change in public services.</a:t>
            </a:r>
          </a:p>
          <a:p>
            <a:endParaRPr lang="en-NZ" sz="1400" dirty="0"/>
          </a:p>
          <a:p>
            <a:r>
              <a:rPr lang="en-NZ" sz="1400" dirty="0"/>
              <a:t>Better / worse by current vote:</a:t>
            </a:r>
          </a:p>
          <a:p>
            <a:endParaRPr lang="en-NZ" sz="1400" dirty="0"/>
          </a:p>
          <a:p>
            <a:pPr marL="285750" indent="-285750">
              <a:buFontTx/>
              <a:buChar char="-"/>
            </a:pPr>
            <a:r>
              <a:rPr lang="en-NZ" sz="1400" dirty="0"/>
              <a:t>TPM:		21% / 30%</a:t>
            </a:r>
          </a:p>
          <a:p>
            <a:pPr marL="285750" indent="-285750">
              <a:buFontTx/>
              <a:buChar char="-"/>
            </a:pPr>
            <a:r>
              <a:rPr lang="en-NZ" sz="1400" dirty="0"/>
              <a:t>Green:		15% / 50%</a:t>
            </a:r>
          </a:p>
          <a:p>
            <a:pPr marL="285750" indent="-285750">
              <a:buFontTx/>
              <a:buChar char="-"/>
            </a:pPr>
            <a:r>
              <a:rPr lang="en-NZ" sz="1400" dirty="0"/>
              <a:t>Labour: 		11% / 63%</a:t>
            </a:r>
          </a:p>
          <a:p>
            <a:pPr marL="285750" indent="-285750">
              <a:buFontTx/>
              <a:buChar char="-"/>
            </a:pPr>
            <a:r>
              <a:rPr lang="en-NZ" sz="1400" dirty="0"/>
              <a:t>National: 	52% / 9%</a:t>
            </a:r>
          </a:p>
          <a:p>
            <a:pPr marL="285750" indent="-285750">
              <a:buFontTx/>
              <a:buChar char="-"/>
            </a:pPr>
            <a:r>
              <a:rPr lang="en-NZ" sz="1400" dirty="0"/>
              <a:t>NZF:		22% / 37%</a:t>
            </a:r>
          </a:p>
          <a:p>
            <a:pPr marL="285750" indent="-285750">
              <a:buFontTx/>
              <a:buChar char="-"/>
            </a:pPr>
            <a:r>
              <a:rPr lang="en-NZ" sz="1400" dirty="0"/>
              <a:t>ACT:		37% / 20%</a:t>
            </a:r>
          </a:p>
          <a:p>
            <a:endParaRPr lang="en-NZ" sz="1400" dirty="0"/>
          </a:p>
          <a:p>
            <a:pPr marL="285750" indent="-285750">
              <a:buFontTx/>
              <a:buChar char="-"/>
            </a:pPr>
            <a:endParaRPr lang="en-NZ" sz="1600" noProof="0" dirty="0"/>
          </a:p>
        </p:txBody>
      </p:sp>
      <p:sp>
        <p:nvSpPr>
          <p:cNvPr id="3" name="Oval 2">
            <a:extLst>
              <a:ext uri="{FF2B5EF4-FFF2-40B4-BE49-F238E27FC236}">
                <a16:creationId xmlns:a16="http://schemas.microsoft.com/office/drawing/2014/main" id="{87A1ECA2-9A08-B2A6-091E-56F0FF6A0D1D}"/>
              </a:ext>
            </a:extLst>
          </p:cNvPr>
          <p:cNvSpPr/>
          <p:nvPr/>
        </p:nvSpPr>
        <p:spPr>
          <a:xfrm>
            <a:off x="3600894" y="2228063"/>
            <a:ext cx="1224000" cy="12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noProof="0" dirty="0"/>
          </a:p>
        </p:txBody>
      </p:sp>
      <p:sp>
        <p:nvSpPr>
          <p:cNvPr id="9" name="TextBox 8">
            <a:extLst>
              <a:ext uri="{FF2B5EF4-FFF2-40B4-BE49-F238E27FC236}">
                <a16:creationId xmlns:a16="http://schemas.microsoft.com/office/drawing/2014/main" id="{FE5BC0D5-1DEB-009E-C063-6C9A2EFFAF5B}"/>
              </a:ext>
            </a:extLst>
          </p:cNvPr>
          <p:cNvSpPr txBox="1"/>
          <p:nvPr/>
        </p:nvSpPr>
        <p:spPr>
          <a:xfrm>
            <a:off x="3653227" y="2383855"/>
            <a:ext cx="2081492" cy="974626"/>
          </a:xfrm>
          <a:prstGeom prst="rect">
            <a:avLst/>
          </a:prstGeom>
          <a:noFill/>
        </p:spPr>
        <p:txBody>
          <a:bodyPr wrap="square">
            <a:spAutoFit/>
          </a:bodyPr>
          <a:lstStyle/>
          <a:p>
            <a:pPr>
              <a:spcBef>
                <a:spcPts val="0"/>
              </a:spcBef>
            </a:pPr>
            <a:r>
              <a:rPr lang="en-NZ" sz="4400" noProof="0" dirty="0">
                <a:solidFill>
                  <a:schemeClr val="bg1"/>
                </a:solidFill>
                <a:latin typeface="DM Sans" pitchFamily="2" charset="0"/>
              </a:rPr>
              <a:t>25</a:t>
            </a:r>
            <a:r>
              <a:rPr lang="en-NZ" sz="4400" baseline="30000" noProof="0" dirty="0">
                <a:solidFill>
                  <a:schemeClr val="bg1"/>
                </a:solidFill>
                <a:latin typeface="DM Sans" pitchFamily="2" charset="0"/>
              </a:rPr>
              <a:t>%</a:t>
            </a:r>
          </a:p>
          <a:p>
            <a:pPr>
              <a:spcBef>
                <a:spcPts val="0"/>
              </a:spcBef>
            </a:pPr>
            <a:r>
              <a:rPr lang="en-NZ" baseline="30000" noProof="0" dirty="0">
                <a:solidFill>
                  <a:schemeClr val="bg1"/>
                </a:solidFill>
                <a:latin typeface="DM Sans" pitchFamily="2" charset="0"/>
              </a:rPr>
              <a:t>  Better</a:t>
            </a:r>
            <a:endParaRPr lang="en-NZ" sz="4400" baseline="30000" noProof="0" dirty="0">
              <a:solidFill>
                <a:schemeClr val="bg1"/>
              </a:solidFill>
              <a:latin typeface="DM Sans" pitchFamily="2" charset="0"/>
            </a:endParaRPr>
          </a:p>
        </p:txBody>
      </p:sp>
      <p:sp>
        <p:nvSpPr>
          <p:cNvPr id="11" name="Oval 10">
            <a:extLst>
              <a:ext uri="{FF2B5EF4-FFF2-40B4-BE49-F238E27FC236}">
                <a16:creationId xmlns:a16="http://schemas.microsoft.com/office/drawing/2014/main" id="{1AF90774-EAFE-21FD-6086-64485BF2D702}"/>
              </a:ext>
            </a:extLst>
          </p:cNvPr>
          <p:cNvSpPr/>
          <p:nvPr/>
        </p:nvSpPr>
        <p:spPr>
          <a:xfrm>
            <a:off x="3729362" y="4234296"/>
            <a:ext cx="1224000" cy="1224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noProof="0" dirty="0"/>
          </a:p>
        </p:txBody>
      </p:sp>
      <p:sp>
        <p:nvSpPr>
          <p:cNvPr id="14" name="TextBox 13">
            <a:extLst>
              <a:ext uri="{FF2B5EF4-FFF2-40B4-BE49-F238E27FC236}">
                <a16:creationId xmlns:a16="http://schemas.microsoft.com/office/drawing/2014/main" id="{3BF2BC65-76B1-2162-EE29-DE1B74F32912}"/>
              </a:ext>
            </a:extLst>
          </p:cNvPr>
          <p:cNvSpPr txBox="1"/>
          <p:nvPr/>
        </p:nvSpPr>
        <p:spPr>
          <a:xfrm>
            <a:off x="3746493" y="4377883"/>
            <a:ext cx="2081492" cy="974626"/>
          </a:xfrm>
          <a:prstGeom prst="rect">
            <a:avLst/>
          </a:prstGeom>
          <a:noFill/>
        </p:spPr>
        <p:txBody>
          <a:bodyPr wrap="square">
            <a:spAutoFit/>
          </a:bodyPr>
          <a:lstStyle/>
          <a:p>
            <a:pPr>
              <a:spcBef>
                <a:spcPts val="0"/>
              </a:spcBef>
            </a:pPr>
            <a:r>
              <a:rPr lang="en-NZ" sz="4400" noProof="0" dirty="0">
                <a:solidFill>
                  <a:schemeClr val="bg1"/>
                </a:solidFill>
                <a:latin typeface="DM Sans" pitchFamily="2" charset="0"/>
              </a:rPr>
              <a:t>39</a:t>
            </a:r>
            <a:r>
              <a:rPr lang="en-NZ" sz="4400" baseline="30000" noProof="0" dirty="0">
                <a:solidFill>
                  <a:schemeClr val="bg1"/>
                </a:solidFill>
                <a:latin typeface="DM Sans" pitchFamily="2" charset="0"/>
              </a:rPr>
              <a:t>%</a:t>
            </a:r>
          </a:p>
          <a:p>
            <a:pPr>
              <a:spcBef>
                <a:spcPts val="0"/>
              </a:spcBef>
            </a:pPr>
            <a:r>
              <a:rPr lang="en-NZ" baseline="30000" noProof="0" dirty="0">
                <a:solidFill>
                  <a:schemeClr val="bg1"/>
                </a:solidFill>
                <a:latin typeface="DM Sans" pitchFamily="2" charset="0"/>
              </a:rPr>
              <a:t>  Worse</a:t>
            </a:r>
            <a:endParaRPr lang="en-NZ" sz="4400" baseline="30000" noProof="0" dirty="0">
              <a:solidFill>
                <a:schemeClr val="bg1"/>
              </a:solidFill>
              <a:latin typeface="DM Sans" pitchFamily="2" charset="0"/>
            </a:endParaRPr>
          </a:p>
        </p:txBody>
      </p:sp>
    </p:spTree>
    <p:extLst>
      <p:ext uri="{BB962C8B-B14F-4D97-AF65-F5344CB8AC3E}">
        <p14:creationId xmlns:p14="http://schemas.microsoft.com/office/powerpoint/2010/main" val="110065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00C0A-901D-47CF-3E37-C5EC29779A9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B86200C-023C-8C08-5C35-1E95A02E2FD7}"/>
              </a:ext>
            </a:extLst>
          </p:cNvPr>
          <p:cNvSpPr>
            <a:spLocks noGrp="1"/>
          </p:cNvSpPr>
          <p:nvPr>
            <p:ph type="body" sz="quarter" idx="22"/>
          </p:nvPr>
        </p:nvSpPr>
        <p:spPr/>
        <p:txBody>
          <a:bodyPr/>
          <a:lstStyle/>
          <a:p>
            <a:r>
              <a:rPr lang="pt-BR" noProof="0" dirty="0"/>
              <a:t>Base: NZ</a:t>
            </a:r>
            <a:r>
              <a:rPr lang="pt-BR" dirty="0"/>
              <a:t> </a:t>
            </a:r>
            <a:r>
              <a:rPr lang="pt-BR" noProof="0" dirty="0"/>
              <a:t>adults (n=1316, </a:t>
            </a:r>
            <a:r>
              <a:rPr lang="pt-BR" dirty="0"/>
              <a:t>29 April – 10 May, 2026</a:t>
            </a:r>
            <a:r>
              <a:rPr lang="pt-BR" noProof="0" dirty="0"/>
              <a:t>)</a:t>
            </a:r>
            <a:endParaRPr lang="en-NZ" noProof="0" dirty="0"/>
          </a:p>
        </p:txBody>
      </p:sp>
      <p:sp>
        <p:nvSpPr>
          <p:cNvPr id="5" name="Title 4">
            <a:extLst>
              <a:ext uri="{FF2B5EF4-FFF2-40B4-BE49-F238E27FC236}">
                <a16:creationId xmlns:a16="http://schemas.microsoft.com/office/drawing/2014/main" id="{AF8BCB5B-8EB3-2EA0-D534-23F6E03FE65C}"/>
              </a:ext>
            </a:extLst>
          </p:cNvPr>
          <p:cNvSpPr>
            <a:spLocks noGrp="1"/>
          </p:cNvSpPr>
          <p:nvPr>
            <p:ph type="title"/>
          </p:nvPr>
        </p:nvSpPr>
        <p:spPr/>
        <p:txBody>
          <a:bodyPr/>
          <a:lstStyle/>
          <a:p>
            <a:r>
              <a:rPr lang="en-NZ" dirty="0"/>
              <a:t>Beneficiaries of leave legislation changes</a:t>
            </a:r>
            <a:endParaRPr lang="en-NZ" noProof="0" dirty="0"/>
          </a:p>
        </p:txBody>
      </p:sp>
      <p:sp>
        <p:nvSpPr>
          <p:cNvPr id="6" name="Text Placeholder 5">
            <a:extLst>
              <a:ext uri="{FF2B5EF4-FFF2-40B4-BE49-F238E27FC236}">
                <a16:creationId xmlns:a16="http://schemas.microsoft.com/office/drawing/2014/main" id="{6F2CD1F0-7D27-264D-22F3-67EB5A8ABF54}"/>
              </a:ext>
            </a:extLst>
          </p:cNvPr>
          <p:cNvSpPr>
            <a:spLocks noGrp="1"/>
          </p:cNvSpPr>
          <p:nvPr>
            <p:ph type="body" sz="quarter" idx="21"/>
          </p:nvPr>
        </p:nvSpPr>
        <p:spPr>
          <a:xfrm>
            <a:off x="307975" y="1039734"/>
            <a:ext cx="11571288" cy="1376207"/>
          </a:xfrm>
        </p:spPr>
        <p:txBody>
          <a:bodyPr/>
          <a:lstStyle/>
          <a:p>
            <a:r>
              <a:rPr lang="en-GB" sz="1600" dirty="0"/>
              <a:t>As you may be aware, the Government are making changes to holidays and leave legislation. The Government says the changes will simplify the rules, but opponents say they will result in less pay and leave for part-time workers, those on irregular hours, and others. Do you think the Government's proposed changes to holidays and sick leave will likely benefit working people or employers more? (%)</a:t>
            </a:r>
            <a:endParaRPr lang="en-NZ" sz="1600" noProof="0" dirty="0"/>
          </a:p>
        </p:txBody>
      </p:sp>
      <p:graphicFrame>
        <p:nvGraphicFramePr>
          <p:cNvPr id="2" name="Chart 1">
            <a:extLst>
              <a:ext uri="{FF2B5EF4-FFF2-40B4-BE49-F238E27FC236}">
                <a16:creationId xmlns:a16="http://schemas.microsoft.com/office/drawing/2014/main" id="{257100A8-1768-9123-8F63-7C6EB2836427}"/>
              </a:ext>
            </a:extLst>
          </p:cNvPr>
          <p:cNvGraphicFramePr/>
          <p:nvPr>
            <p:extLst>
              <p:ext uri="{D42A27DB-BD31-4B8C-83A1-F6EECF244321}">
                <p14:modId xmlns:p14="http://schemas.microsoft.com/office/powerpoint/2010/main" val="2431170769"/>
              </p:ext>
            </p:extLst>
          </p:nvPr>
        </p:nvGraphicFramePr>
        <p:xfrm>
          <a:off x="-480714" y="2066096"/>
          <a:ext cx="5992340" cy="41528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643A459-E54A-9C58-9C57-3200EBB7BCF5}"/>
              </a:ext>
            </a:extLst>
          </p:cNvPr>
          <p:cNvSpPr txBox="1"/>
          <p:nvPr/>
        </p:nvSpPr>
        <p:spPr>
          <a:xfrm>
            <a:off x="6680376" y="2191224"/>
            <a:ext cx="4777607" cy="3323987"/>
          </a:xfrm>
          <a:prstGeom prst="rect">
            <a:avLst/>
          </a:prstGeom>
          <a:noFill/>
        </p:spPr>
        <p:txBody>
          <a:bodyPr wrap="square">
            <a:spAutoFit/>
          </a:bodyPr>
          <a:lstStyle/>
          <a:p>
            <a:r>
              <a:rPr lang="en-NZ" sz="1400" dirty="0"/>
              <a:t>10% of those in part time work said it would benefit working people more, 45% employers more and 17% both equally.</a:t>
            </a:r>
          </a:p>
          <a:p>
            <a:r>
              <a:rPr lang="en-NZ" sz="1400" dirty="0"/>
              <a:t>Full time workers were slightly more optimistic about the impact on workers with 14% saying workers more, 39% employers more, and 24% both.</a:t>
            </a:r>
          </a:p>
          <a:p>
            <a:endParaRPr lang="en-NZ" sz="1400" dirty="0"/>
          </a:p>
          <a:p>
            <a:r>
              <a:rPr lang="en-NZ" sz="1400" dirty="0"/>
              <a:t>Perceived beneficiaries by current vote (workers / both / employers):</a:t>
            </a:r>
          </a:p>
          <a:p>
            <a:pPr marL="285750" indent="-285750">
              <a:buFontTx/>
              <a:buChar char="-"/>
            </a:pPr>
            <a:endParaRPr lang="en-NZ" sz="1400" dirty="0"/>
          </a:p>
          <a:p>
            <a:pPr marL="285750" indent="-285750">
              <a:buFontTx/>
              <a:buChar char="-"/>
            </a:pPr>
            <a:r>
              <a:rPr lang="en-NZ" sz="1400" dirty="0"/>
              <a:t>TPM:		10% / 6% / 42%</a:t>
            </a:r>
          </a:p>
          <a:p>
            <a:pPr marL="285750" indent="-285750">
              <a:buFontTx/>
              <a:buChar char="-"/>
            </a:pPr>
            <a:r>
              <a:rPr lang="en-NZ" sz="1400" dirty="0"/>
              <a:t>Green:		15% / 10% / 55%</a:t>
            </a:r>
          </a:p>
          <a:p>
            <a:pPr marL="285750" indent="-285750">
              <a:buFontTx/>
              <a:buChar char="-"/>
            </a:pPr>
            <a:r>
              <a:rPr lang="en-NZ" sz="1400" dirty="0"/>
              <a:t>Labour: 		9% / 16% / 52%</a:t>
            </a:r>
          </a:p>
          <a:p>
            <a:pPr marL="285750" indent="-285750">
              <a:buFontTx/>
              <a:buChar char="-"/>
            </a:pPr>
            <a:r>
              <a:rPr lang="en-NZ" sz="1400" dirty="0"/>
              <a:t>National: 	13% / 30% / 25%</a:t>
            </a:r>
          </a:p>
          <a:p>
            <a:pPr marL="285750" indent="-285750">
              <a:buFontTx/>
              <a:buChar char="-"/>
            </a:pPr>
            <a:r>
              <a:rPr lang="en-NZ" sz="1400" dirty="0"/>
              <a:t>NZF:		8% / 24% / 41%</a:t>
            </a:r>
          </a:p>
          <a:p>
            <a:pPr marL="285750" indent="-285750">
              <a:buFontTx/>
              <a:buChar char="-"/>
            </a:pPr>
            <a:r>
              <a:rPr lang="en-NZ" sz="1400" dirty="0"/>
              <a:t>ACT:		16% / 19%  /32%</a:t>
            </a:r>
            <a:endParaRPr lang="en-NZ" sz="1600" dirty="0"/>
          </a:p>
        </p:txBody>
      </p:sp>
    </p:spTree>
    <p:extLst>
      <p:ext uri="{BB962C8B-B14F-4D97-AF65-F5344CB8AC3E}">
        <p14:creationId xmlns:p14="http://schemas.microsoft.com/office/powerpoint/2010/main" val="234666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C321E0-CEE6-B0D0-02C1-627839A275E2}"/>
              </a:ext>
            </a:extLst>
          </p:cNvPr>
          <p:cNvSpPr>
            <a:spLocks noGrp="1"/>
          </p:cNvSpPr>
          <p:nvPr>
            <p:ph type="body" sz="quarter" idx="22"/>
          </p:nvPr>
        </p:nvSpPr>
        <p:spPr/>
        <p:txBody>
          <a:bodyPr/>
          <a:lstStyle/>
          <a:p>
            <a:r>
              <a:rPr lang="pt-BR" dirty="0"/>
              <a:t>Base: NZ adults (n=1316, 29 April – 10 May, 2026)</a:t>
            </a:r>
            <a:endParaRPr lang="en-NZ" dirty="0"/>
          </a:p>
        </p:txBody>
      </p:sp>
      <p:sp>
        <p:nvSpPr>
          <p:cNvPr id="5" name="Title 4">
            <a:extLst>
              <a:ext uri="{FF2B5EF4-FFF2-40B4-BE49-F238E27FC236}">
                <a16:creationId xmlns:a16="http://schemas.microsoft.com/office/drawing/2014/main" id="{664B09EA-4934-38E6-F451-2D03D8FD0F95}"/>
              </a:ext>
            </a:extLst>
          </p:cNvPr>
          <p:cNvSpPr>
            <a:spLocks noGrp="1"/>
          </p:cNvSpPr>
          <p:nvPr>
            <p:ph type="title"/>
          </p:nvPr>
        </p:nvSpPr>
        <p:spPr/>
        <p:txBody>
          <a:bodyPr/>
          <a:lstStyle/>
          <a:p>
            <a:r>
              <a:rPr lang="en-NZ" noProof="0" dirty="0"/>
              <a:t>Holiday pay</a:t>
            </a:r>
            <a:r>
              <a:rPr lang="en-NZ" dirty="0"/>
              <a:t>: a typical week vs acceptable to be less</a:t>
            </a:r>
            <a:endParaRPr lang="en-NZ" noProof="0" dirty="0"/>
          </a:p>
        </p:txBody>
      </p:sp>
      <p:sp>
        <p:nvSpPr>
          <p:cNvPr id="6" name="Text Placeholder 5">
            <a:extLst>
              <a:ext uri="{FF2B5EF4-FFF2-40B4-BE49-F238E27FC236}">
                <a16:creationId xmlns:a16="http://schemas.microsoft.com/office/drawing/2014/main" id="{FCEE23D0-5DEF-CA74-CE97-737F5980F0B2}"/>
              </a:ext>
            </a:extLst>
          </p:cNvPr>
          <p:cNvSpPr>
            <a:spLocks noGrp="1"/>
          </p:cNvSpPr>
          <p:nvPr>
            <p:ph type="body" sz="quarter" idx="21"/>
          </p:nvPr>
        </p:nvSpPr>
        <p:spPr>
          <a:xfrm>
            <a:off x="307975" y="1124857"/>
            <a:ext cx="11571288" cy="465912"/>
          </a:xfrm>
        </p:spPr>
        <p:txBody>
          <a:bodyPr/>
          <a:lstStyle/>
          <a:p>
            <a:r>
              <a:rPr lang="en-GB" sz="1600" dirty="0"/>
              <a:t>Under the changes, some workers whose pay varies from week to week would receive less when on leave than in a typical working week. This can impact part time workers, those on ACC and those who earn commissions or bonuses. Do you think workers whose pay varies from week to week should receive the same pay when on holiday leave as they would in a typical working week, or is it acceptable for them to receive less? (%)</a:t>
            </a:r>
            <a:endParaRPr lang="en-NZ" sz="1600" noProof="0" dirty="0"/>
          </a:p>
        </p:txBody>
      </p:sp>
      <p:graphicFrame>
        <p:nvGraphicFramePr>
          <p:cNvPr id="10" name="Chart 9">
            <a:extLst>
              <a:ext uri="{FF2B5EF4-FFF2-40B4-BE49-F238E27FC236}">
                <a16:creationId xmlns:a16="http://schemas.microsoft.com/office/drawing/2014/main" id="{EB5C5B4E-5A8C-09DC-5DEF-CBE8D8387906}"/>
              </a:ext>
            </a:extLst>
          </p:cNvPr>
          <p:cNvGraphicFramePr/>
          <p:nvPr>
            <p:extLst>
              <p:ext uri="{D42A27DB-BD31-4B8C-83A1-F6EECF244321}">
                <p14:modId xmlns:p14="http://schemas.microsoft.com/office/powerpoint/2010/main" val="2461534948"/>
              </p:ext>
            </p:extLst>
          </p:nvPr>
        </p:nvGraphicFramePr>
        <p:xfrm>
          <a:off x="0" y="2212636"/>
          <a:ext cx="6858350" cy="384134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900894B-36B1-A751-1F83-D51EDA421D37}"/>
              </a:ext>
            </a:extLst>
          </p:cNvPr>
          <p:cNvSpPr txBox="1"/>
          <p:nvPr/>
        </p:nvSpPr>
        <p:spPr>
          <a:xfrm>
            <a:off x="6733220" y="2699220"/>
            <a:ext cx="4888173" cy="3139321"/>
          </a:xfrm>
          <a:prstGeom prst="rect">
            <a:avLst/>
          </a:prstGeom>
          <a:noFill/>
        </p:spPr>
        <p:txBody>
          <a:bodyPr wrap="square">
            <a:spAutoFit/>
          </a:bodyPr>
          <a:lstStyle/>
          <a:p>
            <a:r>
              <a:rPr lang="en-NZ" sz="1400" noProof="0" dirty="0"/>
              <a:t>Full time workers were slightly more likely to think a lower holiday pay would be acceptable (61% same / 26% lower) than respondents in part-time work </a:t>
            </a:r>
            <a:r>
              <a:rPr lang="en-NZ" sz="1400" dirty="0"/>
              <a:t>(67% / 19%</a:t>
            </a:r>
            <a:r>
              <a:rPr lang="en-NZ" sz="1400" noProof="0" dirty="0"/>
              <a:t>) or who aren’t currently working (71% / 11%).</a:t>
            </a:r>
          </a:p>
          <a:p>
            <a:endParaRPr lang="en-NZ" sz="1400" dirty="0"/>
          </a:p>
          <a:p>
            <a:r>
              <a:rPr lang="en-NZ" sz="1400" dirty="0"/>
              <a:t>‘Should be the same’ / ‘acceptable to be lower’ by current vote:</a:t>
            </a:r>
          </a:p>
          <a:p>
            <a:endParaRPr lang="en-NZ" sz="1400" dirty="0"/>
          </a:p>
          <a:p>
            <a:pPr marL="285750" indent="-285750">
              <a:buFontTx/>
              <a:buChar char="-"/>
            </a:pPr>
            <a:r>
              <a:rPr lang="en-NZ" sz="1400" dirty="0"/>
              <a:t>TPM:		48% / 13%</a:t>
            </a:r>
          </a:p>
          <a:p>
            <a:pPr marL="285750" indent="-285750">
              <a:buFontTx/>
              <a:buChar char="-"/>
            </a:pPr>
            <a:r>
              <a:rPr lang="en-NZ" sz="1400" dirty="0"/>
              <a:t>Green:		77% / 13%</a:t>
            </a:r>
          </a:p>
          <a:p>
            <a:pPr marL="285750" indent="-285750">
              <a:buFontTx/>
              <a:buChar char="-"/>
            </a:pPr>
            <a:r>
              <a:rPr lang="en-NZ" sz="1400" dirty="0"/>
              <a:t>Labour: 		75% / 13%</a:t>
            </a:r>
          </a:p>
          <a:p>
            <a:pPr marL="285750" indent="-285750">
              <a:buFontTx/>
              <a:buChar char="-"/>
            </a:pPr>
            <a:r>
              <a:rPr lang="en-NZ" sz="1400" dirty="0"/>
              <a:t>National: 	56% / 29%</a:t>
            </a:r>
          </a:p>
          <a:p>
            <a:pPr marL="285750" indent="-285750">
              <a:buFontTx/>
              <a:buChar char="-"/>
            </a:pPr>
            <a:r>
              <a:rPr lang="en-NZ" sz="1400" dirty="0"/>
              <a:t>NZF:		66% / 20%</a:t>
            </a:r>
          </a:p>
          <a:p>
            <a:pPr marL="285750" indent="-285750">
              <a:buFontTx/>
              <a:buChar char="-"/>
            </a:pPr>
            <a:r>
              <a:rPr lang="en-NZ" sz="1400" dirty="0"/>
              <a:t>ACT:		60% / 35%</a:t>
            </a:r>
          </a:p>
          <a:p>
            <a:endParaRPr lang="en-NZ" sz="1600" noProof="0" dirty="0"/>
          </a:p>
        </p:txBody>
      </p:sp>
    </p:spTree>
    <p:extLst>
      <p:ext uri="{BB962C8B-B14F-4D97-AF65-F5344CB8AC3E}">
        <p14:creationId xmlns:p14="http://schemas.microsoft.com/office/powerpoint/2010/main" val="257630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D69A-24DE-3E68-55BD-372A82B0774D}"/>
              </a:ext>
            </a:extLst>
          </p:cNvPr>
          <p:cNvSpPr>
            <a:spLocks noGrp="1"/>
          </p:cNvSpPr>
          <p:nvPr>
            <p:ph type="title"/>
          </p:nvPr>
        </p:nvSpPr>
        <p:spPr/>
        <p:txBody>
          <a:bodyPr/>
          <a:lstStyle/>
          <a:p>
            <a:r>
              <a:rPr lang="en-NZ" noProof="0" dirty="0"/>
              <a:t>Methodology</a:t>
            </a:r>
          </a:p>
        </p:txBody>
      </p:sp>
      <p:sp>
        <p:nvSpPr>
          <p:cNvPr id="5" name="Text Placeholder 4">
            <a:extLst>
              <a:ext uri="{FF2B5EF4-FFF2-40B4-BE49-F238E27FC236}">
                <a16:creationId xmlns:a16="http://schemas.microsoft.com/office/drawing/2014/main" id="{196579D3-ED02-29E5-CF1E-2BD2DE02D768}"/>
              </a:ext>
            </a:extLst>
          </p:cNvPr>
          <p:cNvSpPr>
            <a:spLocks noGrp="1"/>
          </p:cNvSpPr>
          <p:nvPr>
            <p:ph type="body" sz="half" idx="2"/>
          </p:nvPr>
        </p:nvSpPr>
        <p:spPr>
          <a:xfrm>
            <a:off x="1610203" y="1945528"/>
            <a:ext cx="4096442" cy="3811588"/>
          </a:xfrm>
        </p:spPr>
        <p:txBody>
          <a:bodyPr/>
          <a:lstStyle/>
          <a:p>
            <a:pPr marL="0" indent="0">
              <a:buNone/>
            </a:pPr>
            <a:r>
              <a:rPr lang="en-NZ" sz="1200" b="1" noProof="0" dirty="0"/>
              <a:t>Nationwide</a:t>
            </a:r>
            <a:r>
              <a:rPr lang="en-NZ" sz="1200" noProof="0" dirty="0"/>
              <a:t> </a:t>
            </a:r>
            <a:r>
              <a:rPr lang="en-NZ" sz="1200" b="1" noProof="0" dirty="0"/>
              <a:t>survey</a:t>
            </a:r>
          </a:p>
          <a:p>
            <a:pPr marL="0" indent="0">
              <a:buNone/>
            </a:pPr>
            <a:r>
              <a:rPr lang="en-NZ" sz="1200" noProof="0" dirty="0"/>
              <a:t>Results in this report are based upon questions asked in a Talbot Mills Research nation-wide online survey. The basis of the sample is n=1316 nationally representative respondents in New Zealand 18 years of age and over.</a:t>
            </a:r>
          </a:p>
          <a:p>
            <a:pPr marL="0" indent="0">
              <a:buNone/>
            </a:pPr>
            <a:endParaRPr lang="en-NZ" sz="1200" b="1" noProof="0" dirty="0"/>
          </a:p>
          <a:p>
            <a:pPr marL="0" indent="0">
              <a:buNone/>
            </a:pPr>
            <a:r>
              <a:rPr lang="en-NZ" sz="1200" b="1" noProof="0" dirty="0"/>
              <a:t>Representative sample</a:t>
            </a:r>
          </a:p>
          <a:p>
            <a:pPr marL="0" indent="0">
              <a:buNone/>
            </a:pPr>
            <a:r>
              <a:rPr lang="en-NZ" sz="1200" noProof="0" dirty="0"/>
              <a:t>Interlocked age, gender and regional quotas were used during sampling. Weighting was further used to enhance how closely the results represent the adult population of New Zealand.</a:t>
            </a:r>
          </a:p>
          <a:p>
            <a:pPr marL="0" indent="0">
              <a:buNone/>
            </a:pPr>
            <a:r>
              <a:rPr lang="en-NZ" sz="1200" noProof="0" dirty="0"/>
              <a:t>The maximum sampling error for a sample size of 1316 at the 95% confidence level is ± </a:t>
            </a:r>
            <a:r>
              <a:rPr lang="en-NZ" sz="1200" dirty="0"/>
              <a:t>2.7</a:t>
            </a:r>
            <a:r>
              <a:rPr lang="en-NZ" sz="1200" noProof="0" dirty="0"/>
              <a:t>%.</a:t>
            </a:r>
          </a:p>
        </p:txBody>
      </p:sp>
      <p:sp>
        <p:nvSpPr>
          <p:cNvPr id="6" name="Text Placeholder 5">
            <a:extLst>
              <a:ext uri="{FF2B5EF4-FFF2-40B4-BE49-F238E27FC236}">
                <a16:creationId xmlns:a16="http://schemas.microsoft.com/office/drawing/2014/main" id="{D6A53D6D-6FB2-C475-2B4A-6EB21117383F}"/>
              </a:ext>
            </a:extLst>
          </p:cNvPr>
          <p:cNvSpPr>
            <a:spLocks noGrp="1"/>
          </p:cNvSpPr>
          <p:nvPr>
            <p:ph type="body" sz="half" idx="23"/>
          </p:nvPr>
        </p:nvSpPr>
        <p:spPr>
          <a:xfrm>
            <a:off x="7354643" y="1915969"/>
            <a:ext cx="3951353" cy="3811588"/>
          </a:xfrm>
        </p:spPr>
        <p:txBody>
          <a:bodyPr/>
          <a:lstStyle/>
          <a:p>
            <a:pPr marL="0" indent="0">
              <a:buNone/>
            </a:pPr>
            <a:r>
              <a:rPr lang="en-NZ" sz="1200" b="1" noProof="0" dirty="0"/>
              <a:t>Fieldwork dates</a:t>
            </a:r>
          </a:p>
          <a:p>
            <a:pPr marL="0" indent="0">
              <a:buNone/>
            </a:pPr>
            <a:r>
              <a:rPr lang="en-NZ" sz="1200" noProof="0" dirty="0"/>
              <a:t>Fieldwork for the questions in this report was conducted between the 29</a:t>
            </a:r>
            <a:r>
              <a:rPr lang="en-NZ" sz="1200" baseline="30000" noProof="0" dirty="0"/>
              <a:t>th</a:t>
            </a:r>
            <a:r>
              <a:rPr lang="en-NZ" sz="1200" noProof="0" dirty="0"/>
              <a:t> April to the 10</a:t>
            </a:r>
            <a:r>
              <a:rPr lang="en-NZ" sz="1200" baseline="30000" noProof="0" dirty="0"/>
              <a:t>th</a:t>
            </a:r>
            <a:r>
              <a:rPr lang="en-NZ" sz="1200" noProof="0" dirty="0"/>
              <a:t> May  2026.</a:t>
            </a:r>
            <a:endParaRPr lang="en-NZ" sz="1200" b="1" noProof="0" dirty="0"/>
          </a:p>
          <a:p>
            <a:pPr marL="0" indent="0">
              <a:buNone/>
            </a:pPr>
            <a:endParaRPr lang="en-NZ" sz="1200" b="1" noProof="0" dirty="0"/>
          </a:p>
          <a:p>
            <a:pPr marL="0" indent="0">
              <a:buNone/>
            </a:pPr>
            <a:r>
              <a:rPr lang="en-NZ" sz="1200" b="1" noProof="0" dirty="0"/>
              <a:t>Reporting</a:t>
            </a:r>
            <a:r>
              <a:rPr lang="en-NZ" sz="1200" noProof="0" dirty="0"/>
              <a:t> </a:t>
            </a:r>
          </a:p>
          <a:p>
            <a:pPr marL="0" indent="0">
              <a:buNone/>
            </a:pPr>
            <a:r>
              <a:rPr lang="en-NZ" sz="1200" noProof="0" dirty="0"/>
              <a:t>All numbers are shown rounded to zero decimal places. Hence specified totals are not always exactly equal to the sum of the specified sub-totals. The differences are seldom more than 1%. (For example: 2.7 + 3.5 = 6.2 would appear: 3 + 4 = 6).</a:t>
            </a:r>
          </a:p>
        </p:txBody>
      </p:sp>
      <p:pic>
        <p:nvPicPr>
          <p:cNvPr id="8" name="Picture 7" descr="A blue line drawing of a checklist&#10;&#10;Description automatically generated">
            <a:extLst>
              <a:ext uri="{FF2B5EF4-FFF2-40B4-BE49-F238E27FC236}">
                <a16:creationId xmlns:a16="http://schemas.microsoft.com/office/drawing/2014/main" id="{F60E9D02-BF0D-A879-ACA4-4F31C78D4F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560" y="1987466"/>
            <a:ext cx="674463" cy="674463"/>
          </a:xfrm>
          <a:prstGeom prst="rect">
            <a:avLst/>
          </a:prstGeom>
        </p:spPr>
      </p:pic>
      <p:pic>
        <p:nvPicPr>
          <p:cNvPr id="12" name="Picture 11" descr="A calendar with a black background&#10;&#10;Description automatically generated">
            <a:extLst>
              <a:ext uri="{FF2B5EF4-FFF2-40B4-BE49-F238E27FC236}">
                <a16:creationId xmlns:a16="http://schemas.microsoft.com/office/drawing/2014/main" id="{D81DB747-3E23-6296-7466-9BF8A1A3BF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7251" y="1915969"/>
            <a:ext cx="725370" cy="725370"/>
          </a:xfrm>
          <a:prstGeom prst="rect">
            <a:avLst/>
          </a:prstGeom>
        </p:spPr>
      </p:pic>
      <p:pic>
        <p:nvPicPr>
          <p:cNvPr id="14" name="Picture 13" descr="A graph with a line and a line&#10;&#10;Description automatically generated with medium confidence">
            <a:extLst>
              <a:ext uri="{FF2B5EF4-FFF2-40B4-BE49-F238E27FC236}">
                <a16:creationId xmlns:a16="http://schemas.microsoft.com/office/drawing/2014/main" id="{83C398A3-4454-717B-38E0-7707E948B3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5356" y="3429000"/>
            <a:ext cx="667265" cy="667265"/>
          </a:xfrm>
          <a:prstGeom prst="rect">
            <a:avLst/>
          </a:prstGeom>
        </p:spPr>
      </p:pic>
      <p:pic>
        <p:nvPicPr>
          <p:cNvPr id="16" name="Picture 15" descr="A group of people with a black background&#10;&#10;Description automatically generated">
            <a:extLst>
              <a:ext uri="{FF2B5EF4-FFF2-40B4-BE49-F238E27FC236}">
                <a16:creationId xmlns:a16="http://schemas.microsoft.com/office/drawing/2014/main" id="{FF704C54-7D9D-ADEB-B213-EA78560130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508" y="3685929"/>
            <a:ext cx="820671" cy="820671"/>
          </a:xfrm>
          <a:prstGeom prst="rect">
            <a:avLst/>
          </a:prstGeom>
        </p:spPr>
      </p:pic>
    </p:spTree>
    <p:extLst>
      <p:ext uri="{BB962C8B-B14F-4D97-AF65-F5344CB8AC3E}">
        <p14:creationId xmlns:p14="http://schemas.microsoft.com/office/powerpoint/2010/main" val="73289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4061A-0320-759F-01B8-B946D814195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424F55A-5DE6-F3FD-03E1-6136B37637A8}"/>
              </a:ext>
            </a:extLst>
          </p:cNvPr>
          <p:cNvSpPr/>
          <p:nvPr/>
        </p:nvSpPr>
        <p:spPr>
          <a:xfrm>
            <a:off x="-22850" y="-8001"/>
            <a:ext cx="12214850" cy="6866001"/>
          </a:xfrm>
          <a:prstGeom prst="rect">
            <a:avLst/>
          </a:prstGeom>
          <a:solidFill>
            <a:srgbClr val="003E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noProof="0" dirty="0"/>
          </a:p>
        </p:txBody>
      </p:sp>
      <p:sp>
        <p:nvSpPr>
          <p:cNvPr id="7" name="Title 1">
            <a:extLst>
              <a:ext uri="{FF2B5EF4-FFF2-40B4-BE49-F238E27FC236}">
                <a16:creationId xmlns:a16="http://schemas.microsoft.com/office/drawing/2014/main" id="{5C698BE1-7E50-0625-83FD-B1B5BFA7A734}"/>
              </a:ext>
            </a:extLst>
          </p:cNvPr>
          <p:cNvSpPr>
            <a:spLocks noGrp="1"/>
          </p:cNvSpPr>
          <p:nvPr>
            <p:ph type="title"/>
          </p:nvPr>
        </p:nvSpPr>
        <p:spPr>
          <a:xfrm>
            <a:off x="842959" y="1772724"/>
            <a:ext cx="4824554" cy="833791"/>
          </a:xfrm>
        </p:spPr>
        <p:txBody>
          <a:bodyPr anchor="t">
            <a:noAutofit/>
          </a:bodyPr>
          <a:lstStyle/>
          <a:p>
            <a:pPr>
              <a:lnSpc>
                <a:spcPct val="100000"/>
              </a:lnSpc>
            </a:pPr>
            <a:r>
              <a:rPr lang="en-NZ" sz="1600" noProof="0" dirty="0">
                <a:solidFill>
                  <a:schemeClr val="bg1"/>
                </a:solidFill>
                <a:effectLst/>
                <a:latin typeface="DM Sans 14pt" pitchFamily="2" charset="77"/>
              </a:rPr>
              <a:t>Our experience spans a wide range of sectors globally including politics, infrastructure, energy, transport, the primary sector, financial services, and public policy.</a:t>
            </a:r>
            <a:br>
              <a:rPr lang="en-NZ" sz="1600" noProof="0" dirty="0">
                <a:solidFill>
                  <a:schemeClr val="bg1"/>
                </a:solidFill>
                <a:effectLst/>
                <a:latin typeface="DM Sans 14pt" pitchFamily="2" charset="77"/>
              </a:rPr>
            </a:br>
            <a:br>
              <a:rPr lang="en-NZ" sz="1600" noProof="0" dirty="0">
                <a:solidFill>
                  <a:schemeClr val="bg1"/>
                </a:solidFill>
                <a:effectLst/>
                <a:latin typeface="DM Sans 14pt" pitchFamily="2" charset="77"/>
              </a:rPr>
            </a:br>
            <a:r>
              <a:rPr lang="en-NZ" sz="1600" noProof="0" dirty="0">
                <a:solidFill>
                  <a:schemeClr val="bg1"/>
                </a:solidFill>
                <a:effectLst/>
                <a:latin typeface="DM Sans 14pt" pitchFamily="2" charset="77"/>
              </a:rPr>
              <a:t>Talbot Mills Research principals, David Talbot and Stephen Mills, have had roles in strategy at the highest levels of politics and business. </a:t>
            </a:r>
            <a:br>
              <a:rPr lang="en-NZ" sz="1600" noProof="0" dirty="0">
                <a:solidFill>
                  <a:schemeClr val="bg1"/>
                </a:solidFill>
                <a:effectLst/>
                <a:latin typeface="DM Sans 14pt" pitchFamily="2" charset="77"/>
              </a:rPr>
            </a:br>
            <a:br>
              <a:rPr lang="en-NZ" sz="1600" noProof="0" dirty="0">
                <a:solidFill>
                  <a:schemeClr val="bg1"/>
                </a:solidFill>
                <a:effectLst/>
                <a:latin typeface="DM Sans 14pt" pitchFamily="2" charset="77"/>
              </a:rPr>
            </a:br>
            <a:r>
              <a:rPr lang="en-NZ" sz="1600" noProof="0" dirty="0">
                <a:solidFill>
                  <a:schemeClr val="bg1"/>
                </a:solidFill>
                <a:effectLst/>
                <a:latin typeface="DM Sans 14pt" pitchFamily="2" charset="77"/>
              </a:rPr>
              <a:t>David was pollster to New Zealand Prime Minister Jacinda Ardern, and now works for a range of Australian Federal and State political leaders as well as decision-makers in many listed companies.</a:t>
            </a:r>
            <a:br>
              <a:rPr lang="en-NZ" sz="1600" noProof="0" dirty="0">
                <a:solidFill>
                  <a:schemeClr val="bg1"/>
                </a:solidFill>
                <a:effectLst/>
                <a:latin typeface="DM Sans 14pt" pitchFamily="2" charset="77"/>
              </a:rPr>
            </a:br>
            <a:br>
              <a:rPr lang="en-NZ" sz="1600" noProof="0" dirty="0">
                <a:solidFill>
                  <a:schemeClr val="bg1"/>
                </a:solidFill>
                <a:effectLst/>
                <a:latin typeface="DM Sans 14pt" pitchFamily="2" charset="77"/>
              </a:rPr>
            </a:br>
            <a:r>
              <a:rPr lang="en-NZ" sz="1600" noProof="0" dirty="0">
                <a:solidFill>
                  <a:schemeClr val="bg1"/>
                </a:solidFill>
                <a:effectLst/>
                <a:latin typeface="DM Sans 14pt" pitchFamily="2" charset="77"/>
              </a:rPr>
              <a:t>As a firm, Talbot Mills Research is regularly cited in international media and have been the most accurate pollsters in many Australasian races. </a:t>
            </a:r>
            <a:endParaRPr lang="en-NZ" sz="1600" noProof="0" dirty="0">
              <a:solidFill>
                <a:schemeClr val="bg1"/>
              </a:solidFill>
              <a:latin typeface="DM Sans 14pt" pitchFamily="2" charset="77"/>
            </a:endParaRPr>
          </a:p>
        </p:txBody>
      </p:sp>
      <p:pic>
        <p:nvPicPr>
          <p:cNvPr id="8" name="Picture 7" descr="A white letter m on a black background&#10;&#10;Description automatically generated">
            <a:extLst>
              <a:ext uri="{FF2B5EF4-FFF2-40B4-BE49-F238E27FC236}">
                <a16:creationId xmlns:a16="http://schemas.microsoft.com/office/drawing/2014/main" id="{B0F07AE8-3114-D5A2-77C3-D351D2E6D087}"/>
              </a:ext>
            </a:extLst>
          </p:cNvPr>
          <p:cNvPicPr>
            <a:picLocks noChangeAspect="1"/>
          </p:cNvPicPr>
          <p:nvPr/>
        </p:nvPicPr>
        <p:blipFill>
          <a:blip r:embed="rId2"/>
          <a:stretch>
            <a:fillRect/>
          </a:stretch>
        </p:blipFill>
        <p:spPr>
          <a:xfrm>
            <a:off x="11119217" y="5741250"/>
            <a:ext cx="573548" cy="754890"/>
          </a:xfrm>
          <a:prstGeom prst="rect">
            <a:avLst/>
          </a:prstGeom>
        </p:spPr>
      </p:pic>
      <p:sp>
        <p:nvSpPr>
          <p:cNvPr id="3" name="TextBox 2">
            <a:extLst>
              <a:ext uri="{FF2B5EF4-FFF2-40B4-BE49-F238E27FC236}">
                <a16:creationId xmlns:a16="http://schemas.microsoft.com/office/drawing/2014/main" id="{0F8B5151-282E-7456-305B-7CBB5F2182CA}"/>
              </a:ext>
            </a:extLst>
          </p:cNvPr>
          <p:cNvSpPr txBox="1"/>
          <p:nvPr/>
        </p:nvSpPr>
        <p:spPr>
          <a:xfrm>
            <a:off x="842959" y="467673"/>
            <a:ext cx="9516524" cy="1077218"/>
          </a:xfrm>
          <a:prstGeom prst="rect">
            <a:avLst/>
          </a:prstGeom>
          <a:noFill/>
        </p:spPr>
        <p:txBody>
          <a:bodyPr wrap="square">
            <a:spAutoFit/>
          </a:bodyPr>
          <a:lstStyle/>
          <a:p>
            <a:r>
              <a:rPr lang="en-NZ" sz="3600" b="1" noProof="0" dirty="0">
                <a:solidFill>
                  <a:schemeClr val="bg1"/>
                </a:solidFill>
                <a:latin typeface="DM Sans 14pt" pitchFamily="2" charset="77"/>
              </a:rPr>
              <a:t>About Talbot Mills Research</a:t>
            </a:r>
            <a:br>
              <a:rPr lang="en-NZ" sz="1000" noProof="0" dirty="0">
                <a:solidFill>
                  <a:schemeClr val="bg1"/>
                </a:solidFill>
                <a:latin typeface="DM Sans 14pt" pitchFamily="2" charset="77"/>
              </a:rPr>
            </a:br>
            <a:br>
              <a:rPr lang="en-NZ" sz="1000" noProof="0" dirty="0">
                <a:solidFill>
                  <a:schemeClr val="bg1"/>
                </a:solidFill>
                <a:latin typeface="DM Sans 14pt" pitchFamily="2" charset="77"/>
              </a:rPr>
            </a:br>
            <a:r>
              <a:rPr lang="en-NZ" sz="1800" b="1" i="0" u="none" strike="noStrike" noProof="0" dirty="0">
                <a:solidFill>
                  <a:schemeClr val="bg1"/>
                </a:solidFill>
                <a:effectLst/>
                <a:latin typeface="DM Sans 14pt" pitchFamily="2" charset="77"/>
              </a:rPr>
              <a:t>Talbot Mills Research specialises in corporate, social, and political research.</a:t>
            </a:r>
            <a:endParaRPr lang="en-NZ" noProof="0" dirty="0"/>
          </a:p>
        </p:txBody>
      </p:sp>
      <p:sp>
        <p:nvSpPr>
          <p:cNvPr id="4" name="Title 1">
            <a:extLst>
              <a:ext uri="{FF2B5EF4-FFF2-40B4-BE49-F238E27FC236}">
                <a16:creationId xmlns:a16="http://schemas.microsoft.com/office/drawing/2014/main" id="{12EE6DF3-2502-5A3C-4498-68A5B3840543}"/>
              </a:ext>
            </a:extLst>
          </p:cNvPr>
          <p:cNvSpPr txBox="1">
            <a:spLocks/>
          </p:cNvSpPr>
          <p:nvPr/>
        </p:nvSpPr>
        <p:spPr>
          <a:xfrm>
            <a:off x="6271337" y="1772724"/>
            <a:ext cx="4999443" cy="447352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6000" b="0" i="0" kern="1200">
                <a:solidFill>
                  <a:schemeClr val="bg1"/>
                </a:solidFill>
                <a:latin typeface="DM Sans 14pt Medium" pitchFamily="2" charset="77"/>
                <a:ea typeface="+mj-ea"/>
                <a:cs typeface="+mj-cs"/>
              </a:defRPr>
            </a:lvl1pPr>
          </a:lstStyle>
          <a:p>
            <a:pPr>
              <a:lnSpc>
                <a:spcPct val="100000"/>
              </a:lnSpc>
            </a:pPr>
            <a:r>
              <a:rPr lang="en-NZ" sz="1600" noProof="0" dirty="0">
                <a:latin typeface="DM Sans 14pt" pitchFamily="2" charset="77"/>
              </a:rPr>
              <a:t>We use our deep understanding of the public mindset to provide trusted research-based information and advice to corporate and political decision-makers around the world.</a:t>
            </a:r>
            <a:br>
              <a:rPr lang="en-NZ" sz="1600" noProof="0" dirty="0">
                <a:latin typeface="DM Sans 14pt" pitchFamily="2" charset="77"/>
              </a:rPr>
            </a:br>
            <a:br>
              <a:rPr lang="en-NZ" sz="1600" noProof="0" dirty="0">
                <a:latin typeface="DM Sans 14pt" pitchFamily="2" charset="77"/>
              </a:rPr>
            </a:br>
            <a:r>
              <a:rPr lang="en-NZ" sz="1600" noProof="0" dirty="0">
                <a:latin typeface="DM Sans 14pt" pitchFamily="2" charset="77"/>
              </a:rPr>
              <a:t>The team at Talbot Mills Research offer a full range of methodologies to measure public sentiment and are unique in having the strategic expertise to help build interventions to shift it. </a:t>
            </a:r>
            <a:br>
              <a:rPr lang="en-NZ" sz="1600" noProof="0" dirty="0">
                <a:latin typeface="DM Sans 14pt" pitchFamily="2" charset="77"/>
              </a:rPr>
            </a:br>
            <a:br>
              <a:rPr lang="en-NZ" sz="1600" noProof="0" dirty="0">
                <a:latin typeface="DM Sans 14pt" pitchFamily="2" charset="77"/>
              </a:rPr>
            </a:br>
            <a:r>
              <a:rPr lang="en-NZ" sz="1600" noProof="0" dirty="0">
                <a:latin typeface="DM Sans 14pt" pitchFamily="2" charset="77"/>
              </a:rPr>
              <a:t>Offices are located in New Zealand (Wellington, Auckland), Australia (Sydney, Brisbane, Melbourne, Canberra, Perth), and the UK (London).</a:t>
            </a:r>
            <a:br>
              <a:rPr lang="en-NZ" sz="1600" noProof="0" dirty="0">
                <a:latin typeface="DM Sans 14pt" pitchFamily="2" charset="77"/>
              </a:rPr>
            </a:br>
            <a:br>
              <a:rPr lang="en-NZ" sz="1600" noProof="0" dirty="0">
                <a:latin typeface="DM Sans 14pt" pitchFamily="2" charset="77"/>
              </a:rPr>
            </a:br>
            <a:endParaRPr lang="en-NZ" sz="1600" noProof="0" dirty="0">
              <a:latin typeface="DM Sans 14pt" pitchFamily="2" charset="77"/>
            </a:endParaRPr>
          </a:p>
          <a:p>
            <a:pPr>
              <a:lnSpc>
                <a:spcPct val="100000"/>
              </a:lnSpc>
            </a:pPr>
            <a:r>
              <a:rPr lang="en-NZ" sz="1600" b="1" noProof="0" dirty="0">
                <a:latin typeface="DM Sans 14pt" pitchFamily="2" charset="77"/>
              </a:rPr>
              <a:t>For more information contact us:</a:t>
            </a:r>
          </a:p>
          <a:p>
            <a:pPr>
              <a:lnSpc>
                <a:spcPct val="100000"/>
              </a:lnSpc>
            </a:pPr>
            <a:r>
              <a:rPr lang="en-NZ" sz="1600" b="1" noProof="0" dirty="0">
                <a:latin typeface="DM Sans 14pt" pitchFamily="2" charset="77"/>
              </a:rPr>
              <a:t>enquiries@talbotmillsresearch.com</a:t>
            </a:r>
          </a:p>
        </p:txBody>
      </p:sp>
    </p:spTree>
    <p:extLst>
      <p:ext uri="{BB962C8B-B14F-4D97-AF65-F5344CB8AC3E}">
        <p14:creationId xmlns:p14="http://schemas.microsoft.com/office/powerpoint/2010/main" val="196855018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027F7C"/>
      </a:accent1>
      <a:accent2>
        <a:srgbClr val="00BDBB"/>
      </a:accent2>
      <a:accent3>
        <a:srgbClr val="9BEFEF"/>
      </a:accent3>
      <a:accent4>
        <a:srgbClr val="F5C5C5"/>
      </a:accent4>
      <a:accent5>
        <a:srgbClr val="FA8488"/>
      </a:accent5>
      <a:accent6>
        <a:srgbClr val="A32015"/>
      </a:accent6>
      <a:hlink>
        <a:srgbClr val="0563C1"/>
      </a:hlink>
      <a:folHlink>
        <a:srgbClr val="954F72"/>
      </a:folHlink>
    </a:clrScheme>
    <a:fontScheme name="Custom 7">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A May-26.pptx" id="{D9B411B5-357E-4A9E-89A2-1F912D35102B}" vid="{4633A8C8-7022-49BE-89F1-08A5EE6FA6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27830C7-CCA5-4086-BC04-ABC4B37A3B3B}">
  <we:reference id="WA200010001" version="1.0.0.1" store="Omex" storeType="OMEX"/>
  <we:alternateReferences>
    <we:reference id="WA200010001" version="1.0.0.1" store="WA200010001" storeType="OMEX"/>
  </we:alternateReferences>
  <we:properties>
    <we:property name="Office.AutoShowTaskpaneWithDocument" value="true"/>
    <we:property name="claude.fileId" value="&quot;25a16102-f573-432f-adf5-e72c54dba5f8&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C5F446F2FBA5499C3138717435CD8E" ma:contentTypeVersion="18" ma:contentTypeDescription="Create a new document." ma:contentTypeScope="" ma:versionID="da8ca0a730ae20e733c3b0b25bc9a0d9">
  <xsd:schema xmlns:xsd="http://www.w3.org/2001/XMLSchema" xmlns:xs="http://www.w3.org/2001/XMLSchema" xmlns:p="http://schemas.microsoft.com/office/2006/metadata/properties" xmlns:ns2="a58b19d8-c329-48bc-abec-075b6f6744d3" xmlns:ns3="7c7aad43-5b3e-48d2-bc31-bc60de2cb891" targetNamespace="http://schemas.microsoft.com/office/2006/metadata/properties" ma:root="true" ma:fieldsID="8e4deecbac5d9a897942519eaa3b4037" ns2:_="" ns3:_="">
    <xsd:import namespace="a58b19d8-c329-48bc-abec-075b6f6744d3"/>
    <xsd:import namespace="7c7aad43-5b3e-48d2-bc31-bc60de2cb8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b19d8-c329-48bc-abec-075b6f674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a8ff67-effd-457f-a18e-d029b8810d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7aad43-5b3e-48d2-bc31-bc60de2cb89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00a275-e472-48ae-b0bc-40b06c3353e4}" ma:internalName="TaxCatchAll" ma:showField="CatchAllData" ma:web="7c7aad43-5b3e-48d2-bc31-bc60de2cb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5BB28-D861-49D6-8199-D4E94B77E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8b19d8-c329-48bc-abec-075b6f6744d3"/>
    <ds:schemaRef ds:uri="7c7aad43-5b3e-48d2-bc31-bc60de2cb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8D2413-3D60-43ED-928E-01466A227B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1974</TotalTime>
  <Words>1074</Words>
  <Application>Microsoft Macintosh PowerPoint</Application>
  <PresentationFormat>Widescreen</PresentationFormat>
  <Paragraphs>67</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DM Sans 14pt</vt:lpstr>
      <vt:lpstr>DM Sans 14pt Medium</vt:lpstr>
      <vt:lpstr>DM Sans</vt:lpstr>
      <vt:lpstr>Arial</vt:lpstr>
      <vt:lpstr>Office Theme</vt:lpstr>
      <vt:lpstr>Changes to leave legislation Survey report </vt:lpstr>
      <vt:lpstr>Performance of public services under the current Government</vt:lpstr>
      <vt:lpstr>Beneficiaries of leave legislation changes</vt:lpstr>
      <vt:lpstr>Holiday pay: a typical week vs acceptable to be less</vt:lpstr>
      <vt:lpstr>Methodology</vt:lpstr>
      <vt:lpstr>Our experience spans a wide range of sectors globally including politics, infrastructure, energy, transport, the primary sector, financial services, and public policy.  Talbot Mills Research principals, David Talbot and Stephen Mills, have had roles in strategy at the highest levels of politics and business.   David was pollster to New Zealand Prime Minister Jacinda Ardern, and now works for a range of Australian Federal and State political leaders as well as decision-makers in many listed companies.  As a firm, Talbot Mills Research is regularly cited in international media and have been the most accurate pollsters in many Australasian races.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Butt</dc:creator>
  <cp:lastModifiedBy>Ruby Coltman</cp:lastModifiedBy>
  <cp:revision>11</cp:revision>
  <cp:lastPrinted>2024-02-11T21:53:43Z</cp:lastPrinted>
  <dcterms:created xsi:type="dcterms:W3CDTF">2026-05-05T22:39:56Z</dcterms:created>
  <dcterms:modified xsi:type="dcterms:W3CDTF">2026-05-13T04:37:10Z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2024-04-07T22:55:15Z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3a5faf02-d29f-4791-8e6c-cf518a6c9b50</vt:lpwstr>
  </property>
  <property fmtid="{D5CDD505-2E9C-101B-9397-08002B2CF9AE}" pid="7" name="MSIP_Label_defa4170-0d19-0005-0004-bc88714345d2_ActionId">
    <vt:lpwstr>015225aa-059c-4828-ba1b-906718064d94</vt:lpwstr>
  </property>
  <property fmtid="{D5CDD505-2E9C-101B-9397-08002B2CF9AE}" pid="8" name="MSIP_Label_defa4170-0d19-0005-0004-bc88714345d2_ContentBits">
    <vt:lpwstr>0</vt:lpwstr>
  </property>
</Properties>
</file>